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702" r:id="rId2"/>
    <p:sldMasterId id="2147483709" r:id="rId3"/>
  </p:sldMasterIdLst>
  <p:notesMasterIdLst>
    <p:notesMasterId r:id="rId33"/>
  </p:notesMasterIdLst>
  <p:handoutMasterIdLst>
    <p:handoutMasterId r:id="rId34"/>
  </p:handoutMasterIdLst>
  <p:sldIdLst>
    <p:sldId id="389" r:id="rId4"/>
    <p:sldId id="257" r:id="rId5"/>
    <p:sldId id="421" r:id="rId6"/>
    <p:sldId id="422" r:id="rId7"/>
    <p:sldId id="401" r:id="rId8"/>
    <p:sldId id="416" r:id="rId9"/>
    <p:sldId id="424" r:id="rId10"/>
    <p:sldId id="429" r:id="rId11"/>
    <p:sldId id="428" r:id="rId12"/>
    <p:sldId id="431" r:id="rId13"/>
    <p:sldId id="426" r:id="rId14"/>
    <p:sldId id="427" r:id="rId15"/>
    <p:sldId id="430" r:id="rId16"/>
    <p:sldId id="259" r:id="rId17"/>
    <p:sldId id="258" r:id="rId18"/>
    <p:sldId id="260" r:id="rId19"/>
    <p:sldId id="432" r:id="rId20"/>
    <p:sldId id="423" r:id="rId21"/>
    <p:sldId id="433" r:id="rId22"/>
    <p:sldId id="434" r:id="rId23"/>
    <p:sldId id="446" r:id="rId24"/>
    <p:sldId id="447" r:id="rId25"/>
    <p:sldId id="448" r:id="rId26"/>
    <p:sldId id="458" r:id="rId27"/>
    <p:sldId id="459" r:id="rId28"/>
    <p:sldId id="460" r:id="rId29"/>
    <p:sldId id="461" r:id="rId30"/>
    <p:sldId id="462" r:id="rId31"/>
    <p:sldId id="463" r:id="rId32"/>
  </p:sldIdLst>
  <p:sldSz cx="9144000" cy="5143500" type="screen16x9"/>
  <p:notesSz cx="6819900" cy="9918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66"/>
    <a:srgbClr val="FF0000"/>
    <a:srgbClr val="ED2611"/>
    <a:srgbClr val="FF9933"/>
    <a:srgbClr val="CCD6E0"/>
    <a:srgbClr val="FFCC00"/>
    <a:srgbClr val="8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F1447-0186-4448-9653-8B66C741979E}" v="31" dt="2023-04-16T12:26:05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5890" autoAdjust="0"/>
  </p:normalViewPr>
  <p:slideViewPr>
    <p:cSldViewPr snapToGrid="0">
      <p:cViewPr varScale="1">
        <p:scale>
          <a:sx n="179" d="100"/>
          <a:sy n="179" d="100"/>
        </p:scale>
        <p:origin x="240" y="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C" userId="58c016da926720ee" providerId="LiveId" clId="{6D3D00F4-B207-4726-950D-66517C1F6057}"/>
    <pc:docChg chg="undo custSel addSld delSld modSld sldOrd">
      <pc:chgData name="C C" userId="58c016da926720ee" providerId="LiveId" clId="{6D3D00F4-B207-4726-950D-66517C1F6057}" dt="2023-04-14T10:20:44.244" v="832" actId="1076"/>
      <pc:docMkLst>
        <pc:docMk/>
      </pc:docMkLst>
      <pc:sldChg chg="modSp add del mod">
        <pc:chgData name="C C" userId="58c016da926720ee" providerId="LiveId" clId="{6D3D00F4-B207-4726-950D-66517C1F6057}" dt="2023-04-14T09:18:18.443" v="389" actId="20577"/>
        <pc:sldMkLst>
          <pc:docMk/>
          <pc:sldMk cId="3533300035" sldId="257"/>
        </pc:sldMkLst>
        <pc:spChg chg="mod">
          <ac:chgData name="C C" userId="58c016da926720ee" providerId="LiveId" clId="{6D3D00F4-B207-4726-950D-66517C1F6057}" dt="2023-04-14T09:18:18.443" v="389" actId="20577"/>
          <ac:spMkLst>
            <pc:docMk/>
            <pc:sldMk cId="3533300035" sldId="257"/>
            <ac:spMk id="5" creationId="{5B5A2214-0261-4489-8A63-55817E9128D8}"/>
          </ac:spMkLst>
        </pc:spChg>
      </pc:sldChg>
      <pc:sldChg chg="add del">
        <pc:chgData name="C C" userId="58c016da926720ee" providerId="LiveId" clId="{6D3D00F4-B207-4726-950D-66517C1F6057}" dt="2023-04-14T07:51:11.451" v="92"/>
        <pc:sldMkLst>
          <pc:docMk/>
          <pc:sldMk cId="3082542229" sldId="258"/>
        </pc:sldMkLst>
      </pc:sldChg>
      <pc:sldChg chg="modSp add del mod">
        <pc:chgData name="C C" userId="58c016da926720ee" providerId="LiveId" clId="{6D3D00F4-B207-4726-950D-66517C1F6057}" dt="2023-04-14T09:17:18.794" v="294" actId="20577"/>
        <pc:sldMkLst>
          <pc:docMk/>
          <pc:sldMk cId="4222777969" sldId="259"/>
        </pc:sldMkLst>
        <pc:spChg chg="mod">
          <ac:chgData name="C C" userId="58c016da926720ee" providerId="LiveId" clId="{6D3D00F4-B207-4726-950D-66517C1F6057}" dt="2023-04-14T09:17:18.794" v="294" actId="20577"/>
          <ac:spMkLst>
            <pc:docMk/>
            <pc:sldMk cId="4222777969" sldId="259"/>
            <ac:spMk id="8" creationId="{A67B6EC6-3A28-49C4-AE78-D2532997B2E4}"/>
          </ac:spMkLst>
        </pc:spChg>
      </pc:sldChg>
      <pc:sldChg chg="add del">
        <pc:chgData name="C C" userId="58c016da926720ee" providerId="LiveId" clId="{6D3D00F4-B207-4726-950D-66517C1F6057}" dt="2023-04-14T07:51:11.451" v="92"/>
        <pc:sldMkLst>
          <pc:docMk/>
          <pc:sldMk cId="2218351494" sldId="260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70233881" sldId="261"/>
        </pc:sldMkLst>
      </pc:sldChg>
      <pc:sldChg chg="delSp modSp add del mod ord">
        <pc:chgData name="C C" userId="58c016da926720ee" providerId="LiveId" clId="{6D3D00F4-B207-4726-950D-66517C1F6057}" dt="2023-04-14T10:20:05.962" v="830" actId="20577"/>
        <pc:sldMkLst>
          <pc:docMk/>
          <pc:sldMk cId="3515141526" sldId="262"/>
        </pc:sldMkLst>
        <pc:spChg chg="mod">
          <ac:chgData name="C C" userId="58c016da926720ee" providerId="LiveId" clId="{6D3D00F4-B207-4726-950D-66517C1F6057}" dt="2023-04-14T10:20:05.962" v="830" actId="20577"/>
          <ac:spMkLst>
            <pc:docMk/>
            <pc:sldMk cId="3515141526" sldId="262"/>
            <ac:spMk id="4" creationId="{86A2E680-02BC-4CA4-99E1-2CAFF4C48520}"/>
          </ac:spMkLst>
        </pc:spChg>
        <pc:spChg chg="del mod">
          <ac:chgData name="C C" userId="58c016da926720ee" providerId="LiveId" clId="{6D3D00F4-B207-4726-950D-66517C1F6057}" dt="2023-04-14T10:19:59.905" v="827" actId="478"/>
          <ac:spMkLst>
            <pc:docMk/>
            <pc:sldMk cId="3515141526" sldId="262"/>
            <ac:spMk id="5" creationId="{DBA7B89F-38B8-431E-E7B4-FE69D218D397}"/>
          </ac:spMkLst>
        </pc:spChg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2132247859" sldId="264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2229895472" sldId="265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3836818623" sldId="266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180312415" sldId="267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2151120392" sldId="268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2752675133" sldId="269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1838751345" sldId="270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1279711180" sldId="271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359164088" sldId="272"/>
        </pc:sldMkLst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2444371041" sldId="273"/>
        </pc:sldMkLst>
      </pc:sldChg>
      <pc:sldChg chg="add del">
        <pc:chgData name="C C" userId="58c016da926720ee" providerId="LiveId" clId="{6D3D00F4-B207-4726-950D-66517C1F6057}" dt="2023-04-14T08:18:08.257" v="164" actId="47"/>
        <pc:sldMkLst>
          <pc:docMk/>
          <pc:sldMk cId="2584648678" sldId="275"/>
        </pc:sldMkLst>
      </pc:sldChg>
      <pc:sldChg chg="add del">
        <pc:chgData name="C C" userId="58c016da926720ee" providerId="LiveId" clId="{6D3D00F4-B207-4726-950D-66517C1F6057}" dt="2023-04-14T08:18:08.257" v="164" actId="47"/>
        <pc:sldMkLst>
          <pc:docMk/>
          <pc:sldMk cId="2073477038" sldId="277"/>
        </pc:sldMkLst>
      </pc:sldChg>
      <pc:sldChg chg="add del">
        <pc:chgData name="C C" userId="58c016da926720ee" providerId="LiveId" clId="{6D3D00F4-B207-4726-950D-66517C1F6057}" dt="2023-04-14T08:18:08.257" v="164" actId="47"/>
        <pc:sldMkLst>
          <pc:docMk/>
          <pc:sldMk cId="911192258" sldId="278"/>
        </pc:sldMkLst>
      </pc:sldChg>
      <pc:sldChg chg="addSp modSp add del">
        <pc:chgData name="C C" userId="58c016da926720ee" providerId="LiveId" clId="{6D3D00F4-B207-4726-950D-66517C1F6057}" dt="2023-04-14T10:20:44.244" v="832" actId="1076"/>
        <pc:sldMkLst>
          <pc:docMk/>
          <pc:sldMk cId="4111408764" sldId="279"/>
        </pc:sldMkLst>
        <pc:picChg chg="add mod">
          <ac:chgData name="C C" userId="58c016da926720ee" providerId="LiveId" clId="{6D3D00F4-B207-4726-950D-66517C1F6057}" dt="2023-04-14T10:20:44.244" v="832" actId="1076"/>
          <ac:picMkLst>
            <pc:docMk/>
            <pc:sldMk cId="4111408764" sldId="279"/>
            <ac:picMk id="1026" creationId="{D19A1C98-F07B-3A34-7975-FBDA3DBE8DF5}"/>
          </ac:picMkLst>
        </pc:picChg>
      </pc:sldChg>
      <pc:sldChg chg="add del">
        <pc:chgData name="C C" userId="58c016da926720ee" providerId="LiveId" clId="{6D3D00F4-B207-4726-950D-66517C1F6057}" dt="2023-04-14T08:18:18.955" v="182" actId="47"/>
        <pc:sldMkLst>
          <pc:docMk/>
          <pc:sldMk cId="3225576366" sldId="280"/>
        </pc:sldMkLst>
      </pc:sldChg>
      <pc:sldChg chg="modSp add del mod ord">
        <pc:chgData name="C C" userId="58c016da926720ee" providerId="LiveId" clId="{6D3D00F4-B207-4726-950D-66517C1F6057}" dt="2023-04-14T08:23:12.744" v="291" actId="20577"/>
        <pc:sldMkLst>
          <pc:docMk/>
          <pc:sldMk cId="2106003604" sldId="281"/>
        </pc:sldMkLst>
        <pc:graphicFrameChg chg="mod modGraphic">
          <ac:chgData name="C C" userId="58c016da926720ee" providerId="LiveId" clId="{6D3D00F4-B207-4726-950D-66517C1F6057}" dt="2023-04-14T08:23:12.744" v="291" actId="20577"/>
          <ac:graphicFrameMkLst>
            <pc:docMk/>
            <pc:sldMk cId="2106003604" sldId="281"/>
            <ac:graphicFrameMk id="5" creationId="{699C6084-5148-4AC2-A172-C137D767035C}"/>
          </ac:graphicFrameMkLst>
        </pc:graphicFrameChg>
      </pc:sldChg>
      <pc:sldChg chg="add del">
        <pc:chgData name="C C" userId="58c016da926720ee" providerId="LiveId" clId="{6D3D00F4-B207-4726-950D-66517C1F6057}" dt="2023-04-14T08:17:22.265" v="162" actId="47"/>
        <pc:sldMkLst>
          <pc:docMk/>
          <pc:sldMk cId="167197884" sldId="282"/>
        </pc:sldMkLst>
      </pc:sldChg>
      <pc:sldChg chg="add del">
        <pc:chgData name="C C" userId="58c016da926720ee" providerId="LiveId" clId="{6D3D00F4-B207-4726-950D-66517C1F6057}" dt="2023-04-14T08:18:08.257" v="164" actId="47"/>
        <pc:sldMkLst>
          <pc:docMk/>
          <pc:sldMk cId="3891049118" sldId="285"/>
        </pc:sldMkLst>
      </pc:sldChg>
      <pc:sldChg chg="del">
        <pc:chgData name="C C" userId="58c016da926720ee" providerId="LiveId" clId="{6D3D00F4-B207-4726-950D-66517C1F6057}" dt="2023-04-14T08:17:56.672" v="163" actId="47"/>
        <pc:sldMkLst>
          <pc:docMk/>
          <pc:sldMk cId="1252420289" sldId="318"/>
        </pc:sldMkLst>
      </pc:sldChg>
      <pc:sldChg chg="del">
        <pc:chgData name="C C" userId="58c016da926720ee" providerId="LiveId" clId="{6D3D00F4-B207-4726-950D-66517C1F6057}" dt="2023-04-14T08:17:56.672" v="163" actId="47"/>
        <pc:sldMkLst>
          <pc:docMk/>
          <pc:sldMk cId="1290554776" sldId="319"/>
        </pc:sldMkLst>
      </pc:sldChg>
      <pc:sldChg chg="del">
        <pc:chgData name="C C" userId="58c016da926720ee" providerId="LiveId" clId="{6D3D00F4-B207-4726-950D-66517C1F6057}" dt="2023-04-14T08:17:56.672" v="163" actId="47"/>
        <pc:sldMkLst>
          <pc:docMk/>
          <pc:sldMk cId="212848021" sldId="322"/>
        </pc:sldMkLst>
      </pc:sldChg>
      <pc:sldChg chg="del">
        <pc:chgData name="C C" userId="58c016da926720ee" providerId="LiveId" clId="{6D3D00F4-B207-4726-950D-66517C1F6057}" dt="2023-04-14T08:17:56.672" v="163" actId="47"/>
        <pc:sldMkLst>
          <pc:docMk/>
          <pc:sldMk cId="905704548" sldId="324"/>
        </pc:sldMkLst>
      </pc:sldChg>
      <pc:sldChg chg="del">
        <pc:chgData name="C C" userId="58c016da926720ee" providerId="LiveId" clId="{6D3D00F4-B207-4726-950D-66517C1F6057}" dt="2023-04-14T08:17:56.672" v="163" actId="47"/>
        <pc:sldMkLst>
          <pc:docMk/>
          <pc:sldMk cId="2603871003" sldId="325"/>
        </pc:sldMkLst>
      </pc:sldChg>
      <pc:sldChg chg="del">
        <pc:chgData name="C C" userId="58c016da926720ee" providerId="LiveId" clId="{6D3D00F4-B207-4726-950D-66517C1F6057}" dt="2023-04-14T08:17:56.672" v="163" actId="47"/>
        <pc:sldMkLst>
          <pc:docMk/>
          <pc:sldMk cId="1166599625" sldId="326"/>
        </pc:sldMkLst>
      </pc:sldChg>
      <pc:sldChg chg="modSp del mod ord">
        <pc:chgData name="C C" userId="58c016da926720ee" providerId="LiveId" clId="{6D3D00F4-B207-4726-950D-66517C1F6057}" dt="2023-04-14T07:52:22.640" v="149" actId="47"/>
        <pc:sldMkLst>
          <pc:docMk/>
          <pc:sldMk cId="3393580242" sldId="393"/>
        </pc:sldMkLst>
        <pc:spChg chg="mod">
          <ac:chgData name="C C" userId="58c016da926720ee" providerId="LiveId" clId="{6D3D00F4-B207-4726-950D-66517C1F6057}" dt="2023-04-14T07:36:55.611" v="33" actId="20577"/>
          <ac:spMkLst>
            <pc:docMk/>
            <pc:sldMk cId="3393580242" sldId="393"/>
            <ac:spMk id="3" creationId="{00000000-0000-0000-0000-000000000000}"/>
          </ac:spMkLst>
        </pc:spChg>
      </pc:sldChg>
      <pc:sldChg chg="modSp add del mod">
        <pc:chgData name="C C" userId="58c016da926720ee" providerId="LiveId" clId="{6D3D00F4-B207-4726-950D-66517C1F6057}" dt="2023-04-14T07:52:12.563" v="145"/>
        <pc:sldMkLst>
          <pc:docMk/>
          <pc:sldMk cId="937996676" sldId="401"/>
        </pc:sldMkLst>
        <pc:spChg chg="mod">
          <ac:chgData name="C C" userId="58c016da926720ee" providerId="LiveId" clId="{6D3D00F4-B207-4726-950D-66517C1F6057}" dt="2023-04-14T07:37:25.250" v="89" actId="313"/>
          <ac:spMkLst>
            <pc:docMk/>
            <pc:sldMk cId="937996676" sldId="401"/>
            <ac:spMk id="3" creationId="{1F105AE2-F173-4F10-B415-4027EAE2F22D}"/>
          </ac:spMkLst>
        </pc:spChg>
      </pc:sldChg>
      <pc:sldChg chg="add del">
        <pc:chgData name="C C" userId="58c016da926720ee" providerId="LiveId" clId="{6D3D00F4-B207-4726-950D-66517C1F6057}" dt="2023-04-14T07:52:12.563" v="145"/>
        <pc:sldMkLst>
          <pc:docMk/>
          <pc:sldMk cId="1978773447" sldId="416"/>
        </pc:sldMkLst>
      </pc:sldChg>
      <pc:sldChg chg="modSp add del mod">
        <pc:chgData name="C C" userId="58c016da926720ee" providerId="LiveId" clId="{6D3D00F4-B207-4726-950D-66517C1F6057}" dt="2023-04-14T08:18:51.618" v="192" actId="47"/>
        <pc:sldMkLst>
          <pc:docMk/>
          <pc:sldMk cId="2676244053" sldId="417"/>
        </pc:sldMkLst>
        <pc:graphicFrameChg chg="modGraphic">
          <ac:chgData name="C C" userId="58c016da926720ee" providerId="LiveId" clId="{6D3D00F4-B207-4726-950D-66517C1F6057}" dt="2023-04-14T08:18:45.360" v="191" actId="20577"/>
          <ac:graphicFrameMkLst>
            <pc:docMk/>
            <pc:sldMk cId="2676244053" sldId="417"/>
            <ac:graphicFrameMk id="8" creationId="{47D15C56-17D0-40E3-AD11-19B973AAAF2A}"/>
          </ac:graphicFrameMkLst>
        </pc:graphicFrameChg>
      </pc:sldChg>
      <pc:sldChg chg="add del">
        <pc:chgData name="C C" userId="58c016da926720ee" providerId="LiveId" clId="{6D3D00F4-B207-4726-950D-66517C1F6057}" dt="2023-04-14T08:18:51.618" v="192" actId="47"/>
        <pc:sldMkLst>
          <pc:docMk/>
          <pc:sldMk cId="471651577" sldId="419"/>
        </pc:sldMkLst>
      </pc:sldChg>
      <pc:sldChg chg="del">
        <pc:chgData name="C C" userId="58c016da926720ee" providerId="LiveId" clId="{6D3D00F4-B207-4726-950D-66517C1F6057}" dt="2023-04-14T08:17:56.672" v="163" actId="47"/>
        <pc:sldMkLst>
          <pc:docMk/>
          <pc:sldMk cId="1045513571" sldId="420"/>
        </pc:sldMkLst>
      </pc:sldChg>
      <pc:sldChg chg="modSp add mod ord">
        <pc:chgData name="C C" userId="58c016da926720ee" providerId="LiveId" clId="{6D3D00F4-B207-4726-950D-66517C1F6057}" dt="2023-04-14T07:51:48.153" v="139" actId="20577"/>
        <pc:sldMkLst>
          <pc:docMk/>
          <pc:sldMk cId="3731950994" sldId="421"/>
        </pc:sldMkLst>
        <pc:spChg chg="mod">
          <ac:chgData name="C C" userId="58c016da926720ee" providerId="LiveId" clId="{6D3D00F4-B207-4726-950D-66517C1F6057}" dt="2023-04-14T07:51:45.529" v="128" actId="20577"/>
          <ac:spMkLst>
            <pc:docMk/>
            <pc:sldMk cId="3731950994" sldId="421"/>
            <ac:spMk id="8" creationId="{A67B6EC6-3A28-49C4-AE78-D2532997B2E4}"/>
          </ac:spMkLst>
        </pc:spChg>
        <pc:spChg chg="mod">
          <ac:chgData name="C C" userId="58c016da926720ee" providerId="LiveId" clId="{6D3D00F4-B207-4726-950D-66517C1F6057}" dt="2023-04-14T07:51:48.153" v="139" actId="20577"/>
          <ac:spMkLst>
            <pc:docMk/>
            <pc:sldMk cId="3731950994" sldId="421"/>
            <ac:spMk id="9" creationId="{2469321F-1E79-4B55-B71D-CF2C75FCE3A8}"/>
          </ac:spMkLst>
        </pc:spChg>
      </pc:sldChg>
      <pc:sldChg chg="add del">
        <pc:chgData name="C C" userId="58c016da926720ee" providerId="LiveId" clId="{6D3D00F4-B207-4726-950D-66517C1F6057}" dt="2023-04-14T07:52:21.201" v="147"/>
        <pc:sldMkLst>
          <pc:docMk/>
          <pc:sldMk cId="664883739" sldId="422"/>
        </pc:sldMkLst>
      </pc:sldChg>
      <pc:sldChg chg="add">
        <pc:chgData name="C C" userId="58c016da926720ee" providerId="LiveId" clId="{6D3D00F4-B207-4726-950D-66517C1F6057}" dt="2023-04-14T07:52:21.225" v="148"/>
        <pc:sldMkLst>
          <pc:docMk/>
          <pc:sldMk cId="2213778089" sldId="422"/>
        </pc:sldMkLst>
      </pc:sldChg>
      <pc:sldChg chg="modSp add mod">
        <pc:chgData name="C C" userId="58c016da926720ee" providerId="LiveId" clId="{6D3D00F4-B207-4726-950D-66517C1F6057}" dt="2023-04-14T09:17:21.558" v="296" actId="20577"/>
        <pc:sldMkLst>
          <pc:docMk/>
          <pc:sldMk cId="3602810509" sldId="423"/>
        </pc:sldMkLst>
        <pc:spChg chg="mod">
          <ac:chgData name="C C" userId="58c016da926720ee" providerId="LiveId" clId="{6D3D00F4-B207-4726-950D-66517C1F6057}" dt="2023-04-14T09:17:21.558" v="296" actId="20577"/>
          <ac:spMkLst>
            <pc:docMk/>
            <pc:sldMk cId="3602810509" sldId="423"/>
            <ac:spMk id="8" creationId="{A67B6EC6-3A28-49C4-AE78-D2532997B2E4}"/>
          </ac:spMkLst>
        </pc:spChg>
        <pc:spChg chg="mod">
          <ac:chgData name="C C" userId="58c016da926720ee" providerId="LiveId" clId="{6D3D00F4-B207-4726-950D-66517C1F6057}" dt="2023-04-14T08:19:04.939" v="223" actId="313"/>
          <ac:spMkLst>
            <pc:docMk/>
            <pc:sldMk cId="3602810509" sldId="423"/>
            <ac:spMk id="9" creationId="{2469321F-1E79-4B55-B71D-CF2C75FCE3A8}"/>
          </ac:spMkLst>
        </pc:spChg>
      </pc:sldChg>
      <pc:sldChg chg="modSp add mod">
        <pc:chgData name="C C" userId="58c016da926720ee" providerId="LiveId" clId="{6D3D00F4-B207-4726-950D-66517C1F6057}" dt="2023-04-14T09:18:26.358" v="406" actId="20577"/>
        <pc:sldMkLst>
          <pc:docMk/>
          <pc:sldMk cId="2860231614" sldId="424"/>
        </pc:sldMkLst>
        <pc:spChg chg="mod">
          <ac:chgData name="C C" userId="58c016da926720ee" providerId="LiveId" clId="{6D3D00F4-B207-4726-950D-66517C1F6057}" dt="2023-04-14T09:17:30.046" v="301" actId="20577"/>
          <ac:spMkLst>
            <pc:docMk/>
            <pc:sldMk cId="2860231614" sldId="424"/>
            <ac:spMk id="8" creationId="{A67B6EC6-3A28-49C4-AE78-D2532997B2E4}"/>
          </ac:spMkLst>
        </pc:spChg>
        <pc:spChg chg="mod">
          <ac:chgData name="C C" userId="58c016da926720ee" providerId="LiveId" clId="{6D3D00F4-B207-4726-950D-66517C1F6057}" dt="2023-04-14T09:18:26.358" v="406" actId="20577"/>
          <ac:spMkLst>
            <pc:docMk/>
            <pc:sldMk cId="2860231614" sldId="424"/>
            <ac:spMk id="9" creationId="{2469321F-1E79-4B55-B71D-CF2C75FCE3A8}"/>
          </ac:spMkLst>
        </pc:spChg>
      </pc:sldChg>
      <pc:sldChg chg="new del">
        <pc:chgData name="C C" userId="58c016da926720ee" providerId="LiveId" clId="{6D3D00F4-B207-4726-950D-66517C1F6057}" dt="2023-04-14T09:18:37.609" v="409" actId="47"/>
        <pc:sldMkLst>
          <pc:docMk/>
          <pc:sldMk cId="4172653605" sldId="425"/>
        </pc:sldMkLst>
      </pc:sldChg>
      <pc:sldChg chg="addSp delSp modSp add mod">
        <pc:chgData name="C C" userId="58c016da926720ee" providerId="LiveId" clId="{6D3D00F4-B207-4726-950D-66517C1F6057}" dt="2023-04-14T10:19:16.692" v="826" actId="14100"/>
        <pc:sldMkLst>
          <pc:docMk/>
          <pc:sldMk cId="3063877158" sldId="426"/>
        </pc:sldMkLst>
        <pc:spChg chg="mod">
          <ac:chgData name="C C" userId="58c016da926720ee" providerId="LiveId" clId="{6D3D00F4-B207-4726-950D-66517C1F6057}" dt="2023-04-14T09:19:13.783" v="485"/>
          <ac:spMkLst>
            <pc:docMk/>
            <pc:sldMk cId="3063877158" sldId="426"/>
            <ac:spMk id="2" creationId="{28D8CF59-78B5-44DC-9CC8-474CD726117E}"/>
          </ac:spMkLst>
        </pc:spChg>
        <pc:spChg chg="mod">
          <ac:chgData name="C C" userId="58c016da926720ee" providerId="LiveId" clId="{6D3D00F4-B207-4726-950D-66517C1F6057}" dt="2023-04-14T09:19:13.783" v="485"/>
          <ac:spMkLst>
            <pc:docMk/>
            <pc:sldMk cId="3063877158" sldId="426"/>
            <ac:spMk id="3" creationId="{891F5AB0-64E9-418E-8438-4B8D36DA6B34}"/>
          </ac:spMkLst>
        </pc:spChg>
        <pc:spChg chg="add del mod">
          <ac:chgData name="C C" userId="58c016da926720ee" providerId="LiveId" clId="{6D3D00F4-B207-4726-950D-66517C1F6057}" dt="2023-04-14T09:19:09.402" v="483" actId="478"/>
          <ac:spMkLst>
            <pc:docMk/>
            <pc:sldMk cId="3063877158" sldId="426"/>
            <ac:spMk id="5" creationId="{4CC9546A-441D-E9AE-0736-E4C7612942DE}"/>
          </ac:spMkLst>
        </pc:spChg>
        <pc:spChg chg="add del mod">
          <ac:chgData name="C C" userId="58c016da926720ee" providerId="LiveId" clId="{6D3D00F4-B207-4726-950D-66517C1F6057}" dt="2023-04-14T09:19:13.783" v="485"/>
          <ac:spMkLst>
            <pc:docMk/>
            <pc:sldMk cId="3063877158" sldId="426"/>
            <ac:spMk id="6" creationId="{DA52F506-C815-A63B-647B-0B6734970709}"/>
          </ac:spMkLst>
        </pc:spChg>
        <pc:spChg chg="add del mod">
          <ac:chgData name="C C" userId="58c016da926720ee" providerId="LiveId" clId="{6D3D00F4-B207-4726-950D-66517C1F6057}" dt="2023-04-14T09:19:13.783" v="485"/>
          <ac:spMkLst>
            <pc:docMk/>
            <pc:sldMk cId="3063877158" sldId="426"/>
            <ac:spMk id="7" creationId="{3AD7E0B0-1443-3580-18B5-1EB463A32B4A}"/>
          </ac:spMkLst>
        </pc:spChg>
        <pc:spChg chg="add mod">
          <ac:chgData name="C C" userId="58c016da926720ee" providerId="LiveId" clId="{6D3D00F4-B207-4726-950D-66517C1F6057}" dt="2023-04-14T10:19:16.692" v="826" actId="14100"/>
          <ac:spMkLst>
            <pc:docMk/>
            <pc:sldMk cId="3063877158" sldId="426"/>
            <ac:spMk id="9" creationId="{7F2819F0-72EF-B956-6CD6-4712DC692FD2}"/>
          </ac:spMkLst>
        </pc:spChg>
        <pc:spChg chg="del">
          <ac:chgData name="C C" userId="58c016da926720ee" providerId="LiveId" clId="{6D3D00F4-B207-4726-950D-66517C1F6057}" dt="2023-04-14T09:19:10.638" v="484" actId="478"/>
          <ac:spMkLst>
            <pc:docMk/>
            <pc:sldMk cId="3063877158" sldId="426"/>
            <ac:spMk id="10" creationId="{35CD947D-963E-46DC-8508-9822BF46EE24}"/>
          </ac:spMkLst>
        </pc:spChg>
        <pc:picChg chg="del">
          <ac:chgData name="C C" userId="58c016da926720ee" providerId="LiveId" clId="{6D3D00F4-B207-4726-950D-66517C1F6057}" dt="2023-04-14T09:19:06.649" v="482" actId="478"/>
          <ac:picMkLst>
            <pc:docMk/>
            <pc:sldMk cId="3063877158" sldId="426"/>
            <ac:picMk id="8" creationId="{544A4463-1866-4972-B828-15D6A5AECA3B}"/>
          </ac:picMkLst>
        </pc:picChg>
        <pc:picChg chg="add mod">
          <ac:chgData name="C C" userId="58c016da926720ee" providerId="LiveId" clId="{6D3D00F4-B207-4726-950D-66517C1F6057}" dt="2023-04-14T10:19:13.318" v="825" actId="14100"/>
          <ac:picMkLst>
            <pc:docMk/>
            <pc:sldMk cId="3063877158" sldId="426"/>
            <ac:picMk id="12" creationId="{A6D73B38-D4E4-478F-0258-9610D526C843}"/>
          </ac:picMkLst>
        </pc:picChg>
      </pc:sldChg>
      <pc:sldMasterChg chg="addSldLayout delSldLayout">
        <pc:chgData name="C C" userId="58c016da926720ee" providerId="LiveId" clId="{6D3D00F4-B207-4726-950D-66517C1F6057}" dt="2023-04-14T08:18:51.618" v="192" actId="47"/>
        <pc:sldMasterMkLst>
          <pc:docMk/>
          <pc:sldMasterMk cId="0" sldId="2147483678"/>
        </pc:sldMasterMkLst>
        <pc:sldLayoutChg chg="add del">
          <pc:chgData name="C C" userId="58c016da926720ee" providerId="LiveId" clId="{6D3D00F4-B207-4726-950D-66517C1F6057}" dt="2023-04-14T08:18:51.618" v="192" actId="47"/>
          <pc:sldLayoutMkLst>
            <pc:docMk/>
            <pc:sldMasterMk cId="0" sldId="2147483678"/>
            <pc:sldLayoutMk cId="2924136351" sldId="2147483701"/>
          </pc:sldLayoutMkLst>
        </pc:sldLayoutChg>
      </pc:sldMasterChg>
    </pc:docChg>
  </pc:docChgLst>
  <pc:docChgLst>
    <pc:chgData name="C C" userId="58c016da926720ee" providerId="LiveId" clId="{DD51DD77-7AA8-4393-A345-B77EC8633E9C}"/>
    <pc:docChg chg="undo custSel addSld delSld modSld">
      <pc:chgData name="C C" userId="58c016da926720ee" providerId="LiveId" clId="{DD51DD77-7AA8-4393-A345-B77EC8633E9C}" dt="2019-10-14T07:11:14.851" v="319" actId="113"/>
      <pc:docMkLst>
        <pc:docMk/>
      </pc:docMkLst>
      <pc:sldChg chg="modSp">
        <pc:chgData name="C C" userId="58c016da926720ee" providerId="LiveId" clId="{DD51DD77-7AA8-4393-A345-B77EC8633E9C}" dt="2019-10-13T10:09:25.679" v="83" actId="20577"/>
        <pc:sldMkLst>
          <pc:docMk/>
          <pc:sldMk cId="304734020" sldId="390"/>
        </pc:sldMkLst>
        <pc:spChg chg="mod">
          <ac:chgData name="C C" userId="58c016da926720ee" providerId="LiveId" clId="{DD51DD77-7AA8-4393-A345-B77EC8633E9C}" dt="2019-10-13T10:09:25.679" v="83" actId="20577"/>
          <ac:spMkLst>
            <pc:docMk/>
            <pc:sldMk cId="304734020" sldId="390"/>
            <ac:spMk id="3" creationId="{00000000-0000-0000-0000-000000000000}"/>
          </ac:spMkLst>
        </pc:spChg>
      </pc:sldChg>
      <pc:sldChg chg="modSp">
        <pc:chgData name="C C" userId="58c016da926720ee" providerId="LiveId" clId="{DD51DD77-7AA8-4393-A345-B77EC8633E9C}" dt="2019-10-13T10:27:36.716" v="318" actId="20577"/>
        <pc:sldMkLst>
          <pc:docMk/>
          <pc:sldMk cId="1287846668" sldId="392"/>
        </pc:sldMkLst>
        <pc:spChg chg="mod">
          <ac:chgData name="C C" userId="58c016da926720ee" providerId="LiveId" clId="{DD51DD77-7AA8-4393-A345-B77EC8633E9C}" dt="2019-10-13T10:27:36.716" v="318" actId="20577"/>
          <ac:spMkLst>
            <pc:docMk/>
            <pc:sldMk cId="1287846668" sldId="392"/>
            <ac:spMk id="2" creationId="{00000000-0000-0000-0000-000000000000}"/>
          </ac:spMkLst>
        </pc:spChg>
        <pc:spChg chg="mod">
          <ac:chgData name="C C" userId="58c016da926720ee" providerId="LiveId" clId="{DD51DD77-7AA8-4393-A345-B77EC8633E9C}" dt="2019-10-13T10:27:29.252" v="300" actId="20577"/>
          <ac:spMkLst>
            <pc:docMk/>
            <pc:sldMk cId="1287846668" sldId="392"/>
            <ac:spMk id="3" creationId="{00000000-0000-0000-0000-000000000000}"/>
          </ac:spMkLst>
        </pc:spChg>
      </pc:sldChg>
      <pc:sldChg chg="modSp">
        <pc:chgData name="C C" userId="58c016da926720ee" providerId="LiveId" clId="{DD51DD77-7AA8-4393-A345-B77EC8633E9C}" dt="2019-10-13T10:08:21.792" v="27" actId="20577"/>
        <pc:sldMkLst>
          <pc:docMk/>
          <pc:sldMk cId="3393580242" sldId="393"/>
        </pc:sldMkLst>
        <pc:spChg chg="mod">
          <ac:chgData name="C C" userId="58c016da926720ee" providerId="LiveId" clId="{DD51DD77-7AA8-4393-A345-B77EC8633E9C}" dt="2019-10-13T10:08:21.792" v="27" actId="20577"/>
          <ac:spMkLst>
            <pc:docMk/>
            <pc:sldMk cId="3393580242" sldId="393"/>
            <ac:spMk id="3" creationId="{00000000-0000-0000-0000-000000000000}"/>
          </ac:spMkLst>
        </pc:spChg>
      </pc:sldChg>
      <pc:sldChg chg="add del">
        <pc:chgData name="C C" userId="58c016da926720ee" providerId="LiveId" clId="{DD51DD77-7AA8-4393-A345-B77EC8633E9C}" dt="2019-10-13T10:10:38.918" v="89" actId="47"/>
        <pc:sldMkLst>
          <pc:docMk/>
          <pc:sldMk cId="1115520323" sldId="403"/>
        </pc:sldMkLst>
      </pc:sldChg>
      <pc:sldChg chg="modSp">
        <pc:chgData name="C C" userId="58c016da926720ee" providerId="LiveId" clId="{DD51DD77-7AA8-4393-A345-B77EC8633E9C}" dt="2019-10-14T07:11:14.851" v="319" actId="113"/>
        <pc:sldMkLst>
          <pc:docMk/>
          <pc:sldMk cId="1636883444" sldId="404"/>
        </pc:sldMkLst>
        <pc:spChg chg="mod">
          <ac:chgData name="C C" userId="58c016da926720ee" providerId="LiveId" clId="{DD51DD77-7AA8-4393-A345-B77EC8633E9C}" dt="2019-10-14T07:11:14.851" v="319" actId="113"/>
          <ac:spMkLst>
            <pc:docMk/>
            <pc:sldMk cId="1636883444" sldId="404"/>
            <ac:spMk id="3" creationId="{B948DE76-596C-446E-82C4-899435388667}"/>
          </ac:spMkLst>
        </pc:spChg>
      </pc:sldChg>
      <pc:sldChg chg="modNotesTx">
        <pc:chgData name="C C" userId="58c016da926720ee" providerId="LiveId" clId="{DD51DD77-7AA8-4393-A345-B77EC8633E9C}" dt="2019-10-13T10:13:09.974" v="161" actId="20577"/>
        <pc:sldMkLst>
          <pc:docMk/>
          <pc:sldMk cId="3586707164" sldId="407"/>
        </pc:sldMkLst>
      </pc:sldChg>
      <pc:sldChg chg="modNotesTx">
        <pc:chgData name="C C" userId="58c016da926720ee" providerId="LiveId" clId="{DD51DD77-7AA8-4393-A345-B77EC8633E9C}" dt="2019-10-13T10:13:13.798" v="170" actId="20577"/>
        <pc:sldMkLst>
          <pc:docMk/>
          <pc:sldMk cId="85523823" sldId="408"/>
        </pc:sldMkLst>
      </pc:sldChg>
      <pc:sldChg chg="modSp">
        <pc:chgData name="C C" userId="58c016da926720ee" providerId="LiveId" clId="{DD51DD77-7AA8-4393-A345-B77EC8633E9C}" dt="2019-10-13T10:14:21.280" v="172" actId="20577"/>
        <pc:sldMkLst>
          <pc:docMk/>
          <pc:sldMk cId="980577144" sldId="410"/>
        </pc:sldMkLst>
        <pc:spChg chg="mod">
          <ac:chgData name="C C" userId="58c016da926720ee" providerId="LiveId" clId="{DD51DD77-7AA8-4393-A345-B77EC8633E9C}" dt="2019-10-13T10:14:21.280" v="172" actId="20577"/>
          <ac:spMkLst>
            <pc:docMk/>
            <pc:sldMk cId="980577144" sldId="410"/>
            <ac:spMk id="3" creationId="{3DED0BEE-DDD6-492C-82B4-958109413DC6}"/>
          </ac:spMkLst>
        </pc:spChg>
      </pc:sldChg>
      <pc:sldChg chg="delSp">
        <pc:chgData name="C C" userId="58c016da926720ee" providerId="LiveId" clId="{DD51DD77-7AA8-4393-A345-B77EC8633E9C}" dt="2019-10-13T10:08:37.572" v="28" actId="478"/>
        <pc:sldMkLst>
          <pc:docMk/>
          <pc:sldMk cId="4079667306" sldId="418"/>
        </pc:sldMkLst>
        <pc:spChg chg="del">
          <ac:chgData name="C C" userId="58c016da926720ee" providerId="LiveId" clId="{DD51DD77-7AA8-4393-A345-B77EC8633E9C}" dt="2019-10-13T10:08:37.572" v="28" actId="478"/>
          <ac:spMkLst>
            <pc:docMk/>
            <pc:sldMk cId="4079667306" sldId="418"/>
            <ac:spMk id="4" creationId="{A6F30CF2-F5D8-4346-9717-60C0D1AE6061}"/>
          </ac:spMkLst>
        </pc:spChg>
      </pc:sldChg>
      <pc:sldChg chg="delSp">
        <pc:chgData name="C C" userId="58c016da926720ee" providerId="LiveId" clId="{DD51DD77-7AA8-4393-A345-B77EC8633E9C}" dt="2019-10-13T10:09:39.771" v="84" actId="478"/>
        <pc:sldMkLst>
          <pc:docMk/>
          <pc:sldMk cId="1527864762" sldId="420"/>
        </pc:sldMkLst>
        <pc:spChg chg="del">
          <ac:chgData name="C C" userId="58c016da926720ee" providerId="LiveId" clId="{DD51DD77-7AA8-4393-A345-B77EC8633E9C}" dt="2019-10-13T10:09:39.771" v="84" actId="478"/>
          <ac:spMkLst>
            <pc:docMk/>
            <pc:sldMk cId="1527864762" sldId="420"/>
            <ac:spMk id="4" creationId="{EA62019E-2821-4495-9098-D06ABCC0E994}"/>
          </ac:spMkLst>
        </pc:spChg>
      </pc:sldChg>
      <pc:sldChg chg="delSp modSp add del">
        <pc:chgData name="C C" userId="58c016da926720ee" providerId="LiveId" clId="{DD51DD77-7AA8-4393-A345-B77EC8633E9C}" dt="2019-10-13T10:27:20.859" v="274" actId="47"/>
        <pc:sldMkLst>
          <pc:docMk/>
          <pc:sldMk cId="1975518134" sldId="421"/>
        </pc:sldMkLst>
        <pc:spChg chg="mod">
          <ac:chgData name="C C" userId="58c016da926720ee" providerId="LiveId" clId="{DD51DD77-7AA8-4393-A345-B77EC8633E9C}" dt="2019-10-13T10:26:46.622" v="183" actId="20577"/>
          <ac:spMkLst>
            <pc:docMk/>
            <pc:sldMk cId="1975518134" sldId="421"/>
            <ac:spMk id="2" creationId="{6669C8AE-9977-4546-8DA0-20FA5DC8DE40}"/>
          </ac:spMkLst>
        </pc:spChg>
        <pc:spChg chg="mod">
          <ac:chgData name="C C" userId="58c016da926720ee" providerId="LiveId" clId="{DD51DD77-7AA8-4393-A345-B77EC8633E9C}" dt="2019-10-13T10:27:15.038" v="273" actId="20577"/>
          <ac:spMkLst>
            <pc:docMk/>
            <pc:sldMk cId="1975518134" sldId="421"/>
            <ac:spMk id="3" creationId="{522DBA19-6C99-4BDD-8572-FDDB2DA1FC25}"/>
          </ac:spMkLst>
        </pc:spChg>
        <pc:spChg chg="del">
          <ac:chgData name="C C" userId="58c016da926720ee" providerId="LiveId" clId="{DD51DD77-7AA8-4393-A345-B77EC8633E9C}" dt="2019-10-13T10:26:42.477" v="174" actId="478"/>
          <ac:spMkLst>
            <pc:docMk/>
            <pc:sldMk cId="1975518134" sldId="421"/>
            <ac:spMk id="4" creationId="{1055A49B-FCE3-459C-ADE7-C49F278DE87B}"/>
          </ac:spMkLst>
        </pc:spChg>
      </pc:sldChg>
    </pc:docChg>
  </pc:docChgLst>
  <pc:docChgLst>
    <pc:chgData name="C C" userId="58c016da926720ee" providerId="LiveId" clId="{449F1447-0186-4448-9653-8B66C741979E}"/>
    <pc:docChg chg="undo redo custSel addSld delSld modSld sldOrd">
      <pc:chgData name="C C" userId="58c016da926720ee" providerId="LiveId" clId="{449F1447-0186-4448-9653-8B66C741979E}" dt="2023-04-16T12:26:14.014" v="2813" actId="20577"/>
      <pc:docMkLst>
        <pc:docMk/>
      </pc:docMkLst>
      <pc:sldChg chg="modSp mod">
        <pc:chgData name="C C" userId="58c016da926720ee" providerId="LiveId" clId="{449F1447-0186-4448-9653-8B66C741979E}" dt="2023-04-16T12:21:05.353" v="2792" actId="20577"/>
        <pc:sldMkLst>
          <pc:docMk/>
          <pc:sldMk cId="3533300035" sldId="257"/>
        </pc:sldMkLst>
        <pc:spChg chg="mod">
          <ac:chgData name="C C" userId="58c016da926720ee" providerId="LiveId" clId="{449F1447-0186-4448-9653-8B66C741979E}" dt="2023-04-16T12:21:05.353" v="2792" actId="20577"/>
          <ac:spMkLst>
            <pc:docMk/>
            <pc:sldMk cId="3533300035" sldId="257"/>
            <ac:spMk id="5" creationId="{5B5A2214-0261-4489-8A63-55817E9128D8}"/>
          </ac:spMkLst>
        </pc:spChg>
      </pc:sldChg>
      <pc:sldChg chg="modSp mod">
        <pc:chgData name="C C" userId="58c016da926720ee" providerId="LiveId" clId="{449F1447-0186-4448-9653-8B66C741979E}" dt="2023-04-16T11:06:59.224" v="350" actId="404"/>
        <pc:sldMkLst>
          <pc:docMk/>
          <pc:sldMk cId="3082542229" sldId="258"/>
        </pc:sldMkLst>
        <pc:spChg chg="mod">
          <ac:chgData name="C C" userId="58c016da926720ee" providerId="LiveId" clId="{449F1447-0186-4448-9653-8B66C741979E}" dt="2023-04-16T11:06:59.224" v="350" actId="404"/>
          <ac:spMkLst>
            <pc:docMk/>
            <pc:sldMk cId="3082542229" sldId="258"/>
            <ac:spMk id="3" creationId="{891F5AB0-64E9-418E-8438-4B8D36DA6B34}"/>
          </ac:spMkLst>
        </pc:spChg>
      </pc:sldChg>
      <pc:sldChg chg="modSp mod">
        <pc:chgData name="C C" userId="58c016da926720ee" providerId="LiveId" clId="{449F1447-0186-4448-9653-8B66C741979E}" dt="2023-04-16T11:30:19.706" v="1835" actId="20577"/>
        <pc:sldMkLst>
          <pc:docMk/>
          <pc:sldMk cId="4222777969" sldId="259"/>
        </pc:sldMkLst>
        <pc:spChg chg="mod">
          <ac:chgData name="C C" userId="58c016da926720ee" providerId="LiveId" clId="{449F1447-0186-4448-9653-8B66C741979E}" dt="2023-04-16T11:30:19.706" v="1835" actId="20577"/>
          <ac:spMkLst>
            <pc:docMk/>
            <pc:sldMk cId="4222777969" sldId="259"/>
            <ac:spMk id="9" creationId="{2469321F-1E79-4B55-B71D-CF2C75FCE3A8}"/>
          </ac:spMkLst>
        </pc:spChg>
      </pc:sldChg>
      <pc:sldChg chg="modSp mod">
        <pc:chgData name="C C" userId="58c016da926720ee" providerId="LiveId" clId="{449F1447-0186-4448-9653-8B66C741979E}" dt="2023-04-16T11:06:38.677" v="329" actId="20577"/>
        <pc:sldMkLst>
          <pc:docMk/>
          <pc:sldMk cId="2218351494" sldId="260"/>
        </pc:sldMkLst>
        <pc:spChg chg="mod">
          <ac:chgData name="C C" userId="58c016da926720ee" providerId="LiveId" clId="{449F1447-0186-4448-9653-8B66C741979E}" dt="2023-04-16T11:06:38.677" v="329" actId="20577"/>
          <ac:spMkLst>
            <pc:docMk/>
            <pc:sldMk cId="2218351494" sldId="260"/>
            <ac:spMk id="4" creationId="{5585803D-BFD7-4834-A426-825443949D8F}"/>
          </ac:spMkLst>
        </pc:spChg>
      </pc:sldChg>
      <pc:sldChg chg="del">
        <pc:chgData name="C C" userId="58c016da926720ee" providerId="LiveId" clId="{449F1447-0186-4448-9653-8B66C741979E}" dt="2023-04-16T11:59:33.808" v="2452" actId="47"/>
        <pc:sldMkLst>
          <pc:docMk/>
          <pc:sldMk cId="3515141526" sldId="262"/>
        </pc:sldMkLst>
      </pc:sldChg>
      <pc:sldChg chg="del">
        <pc:chgData name="C C" userId="58c016da926720ee" providerId="LiveId" clId="{449F1447-0186-4448-9653-8B66C741979E}" dt="2023-04-16T11:59:33.808" v="2452" actId="47"/>
        <pc:sldMkLst>
          <pc:docMk/>
          <pc:sldMk cId="4111408764" sldId="279"/>
        </pc:sldMkLst>
      </pc:sldChg>
      <pc:sldChg chg="del">
        <pc:chgData name="C C" userId="58c016da926720ee" providerId="LiveId" clId="{449F1447-0186-4448-9653-8B66C741979E}" dt="2023-04-16T11:59:33.808" v="2452" actId="47"/>
        <pc:sldMkLst>
          <pc:docMk/>
          <pc:sldMk cId="2106003604" sldId="281"/>
        </pc:sldMkLst>
      </pc:sldChg>
      <pc:sldChg chg="modSp mod">
        <pc:chgData name="C C" userId="58c016da926720ee" providerId="LiveId" clId="{449F1447-0186-4448-9653-8B66C741979E}" dt="2023-04-16T11:03:11.084" v="5" actId="20577"/>
        <pc:sldMkLst>
          <pc:docMk/>
          <pc:sldMk cId="0" sldId="389"/>
        </pc:sldMkLst>
        <pc:spChg chg="mod">
          <ac:chgData name="C C" userId="58c016da926720ee" providerId="LiveId" clId="{449F1447-0186-4448-9653-8B66C741979E}" dt="2023-04-16T11:03:11.084" v="5" actId="20577"/>
          <ac:spMkLst>
            <pc:docMk/>
            <pc:sldMk cId="0" sldId="389"/>
            <ac:spMk id="4098" creationId="{00000000-0000-0000-0000-000000000000}"/>
          </ac:spMkLst>
        </pc:spChg>
      </pc:sldChg>
      <pc:sldChg chg="modSp mod">
        <pc:chgData name="C C" userId="58c016da926720ee" providerId="LiveId" clId="{449F1447-0186-4448-9653-8B66C741979E}" dt="2023-04-16T11:29:27.868" v="1803" actId="6549"/>
        <pc:sldMkLst>
          <pc:docMk/>
          <pc:sldMk cId="1978773447" sldId="416"/>
        </pc:sldMkLst>
        <pc:spChg chg="mod">
          <ac:chgData name="C C" userId="58c016da926720ee" providerId="LiveId" clId="{449F1447-0186-4448-9653-8B66C741979E}" dt="2023-04-16T11:29:27.868" v="1803" actId="6549"/>
          <ac:spMkLst>
            <pc:docMk/>
            <pc:sldMk cId="1978773447" sldId="416"/>
            <ac:spMk id="3" creationId="{5C07815A-E060-4191-9240-AD4D87886E72}"/>
          </ac:spMkLst>
        </pc:spChg>
      </pc:sldChg>
      <pc:sldChg chg="modSp mod">
        <pc:chgData name="C C" userId="58c016da926720ee" providerId="LiveId" clId="{449F1447-0186-4448-9653-8B66C741979E}" dt="2023-04-16T11:29:43.597" v="1805" actId="1076"/>
        <pc:sldMkLst>
          <pc:docMk/>
          <pc:sldMk cId="2213778089" sldId="422"/>
        </pc:sldMkLst>
        <pc:spChg chg="mod">
          <ac:chgData name="C C" userId="58c016da926720ee" providerId="LiveId" clId="{449F1447-0186-4448-9653-8B66C741979E}" dt="2023-04-16T11:29:38.155" v="1804" actId="14100"/>
          <ac:spMkLst>
            <pc:docMk/>
            <pc:sldMk cId="2213778089" sldId="422"/>
            <ac:spMk id="3" creationId="{00000000-0000-0000-0000-000000000000}"/>
          </ac:spMkLst>
        </pc:spChg>
        <pc:picChg chg="mod">
          <ac:chgData name="C C" userId="58c016da926720ee" providerId="LiveId" clId="{449F1447-0186-4448-9653-8B66C741979E}" dt="2023-04-16T11:29:43.597" v="1805" actId="1076"/>
          <ac:picMkLst>
            <pc:docMk/>
            <pc:sldMk cId="2213778089" sldId="422"/>
            <ac:picMk id="5" creationId="{00000000-0000-0000-0000-000000000000}"/>
          </ac:picMkLst>
        </pc:picChg>
      </pc:sldChg>
      <pc:sldChg chg="modSp mod">
        <pc:chgData name="C C" userId="58c016da926720ee" providerId="LiveId" clId="{449F1447-0186-4448-9653-8B66C741979E}" dt="2023-04-16T12:04:48.885" v="2528" actId="20577"/>
        <pc:sldMkLst>
          <pc:docMk/>
          <pc:sldMk cId="3602810509" sldId="423"/>
        </pc:sldMkLst>
        <pc:spChg chg="mod">
          <ac:chgData name="C C" userId="58c016da926720ee" providerId="LiveId" clId="{449F1447-0186-4448-9653-8B66C741979E}" dt="2023-04-16T12:04:48.885" v="2528" actId="20577"/>
          <ac:spMkLst>
            <pc:docMk/>
            <pc:sldMk cId="3602810509" sldId="423"/>
            <ac:spMk id="9" creationId="{2469321F-1E79-4B55-B71D-CF2C75FCE3A8}"/>
          </ac:spMkLst>
        </pc:spChg>
      </pc:sldChg>
      <pc:sldChg chg="addSp delSp modSp mod modClrScheme chgLayout">
        <pc:chgData name="C C" userId="58c016da926720ee" providerId="LiveId" clId="{449F1447-0186-4448-9653-8B66C741979E}" dt="2023-04-16T11:12:03.035" v="801" actId="20577"/>
        <pc:sldMkLst>
          <pc:docMk/>
          <pc:sldMk cId="3063877158" sldId="426"/>
        </pc:sldMkLst>
        <pc:spChg chg="mod ord">
          <ac:chgData name="C C" userId="58c016da926720ee" providerId="LiveId" clId="{449F1447-0186-4448-9653-8B66C741979E}" dt="2023-04-16T11:08:10.995" v="379" actId="20577"/>
          <ac:spMkLst>
            <pc:docMk/>
            <pc:sldMk cId="3063877158" sldId="426"/>
            <ac:spMk id="2" creationId="{28D8CF59-78B5-44DC-9CC8-474CD726117E}"/>
          </ac:spMkLst>
        </pc:spChg>
        <pc:spChg chg="mod ord">
          <ac:chgData name="C C" userId="58c016da926720ee" providerId="LiveId" clId="{449F1447-0186-4448-9653-8B66C741979E}" dt="2023-04-16T11:07:55.979" v="359" actId="700"/>
          <ac:spMkLst>
            <pc:docMk/>
            <pc:sldMk cId="3063877158" sldId="426"/>
            <ac:spMk id="3" creationId="{891F5AB0-64E9-418E-8438-4B8D36DA6B34}"/>
          </ac:spMkLst>
        </pc:spChg>
        <pc:spChg chg="mod ord">
          <ac:chgData name="C C" userId="58c016da926720ee" providerId="LiveId" clId="{449F1447-0186-4448-9653-8B66C741979E}" dt="2023-04-16T11:12:03.035" v="801" actId="20577"/>
          <ac:spMkLst>
            <pc:docMk/>
            <pc:sldMk cId="3063877158" sldId="426"/>
            <ac:spMk id="9" creationId="{7F2819F0-72EF-B956-6CD6-4712DC692FD2}"/>
          </ac:spMkLst>
        </pc:spChg>
        <pc:picChg chg="add mod">
          <ac:chgData name="C C" userId="58c016da926720ee" providerId="LiveId" clId="{449F1447-0186-4448-9653-8B66C741979E}" dt="2023-04-16T11:11:56.414" v="780" actId="1076"/>
          <ac:picMkLst>
            <pc:docMk/>
            <pc:sldMk cId="3063877158" sldId="426"/>
            <ac:picMk id="5" creationId="{12EDFCF5-A142-C3FE-64F5-B80D228567D8}"/>
          </ac:picMkLst>
        </pc:picChg>
        <pc:picChg chg="del">
          <ac:chgData name="C C" userId="58c016da926720ee" providerId="LiveId" clId="{449F1447-0186-4448-9653-8B66C741979E}" dt="2023-04-16T11:07:18.411" v="351" actId="478"/>
          <ac:picMkLst>
            <pc:docMk/>
            <pc:sldMk cId="3063877158" sldId="426"/>
            <ac:picMk id="12" creationId="{A6D73B38-D4E4-478F-0258-9610D526C843}"/>
          </ac:picMkLst>
        </pc:picChg>
      </pc:sldChg>
      <pc:sldChg chg="addSp delSp modSp new mod">
        <pc:chgData name="C C" userId="58c016da926720ee" providerId="LiveId" clId="{449F1447-0186-4448-9653-8B66C741979E}" dt="2023-04-16T11:28:33.597" v="1801" actId="1076"/>
        <pc:sldMkLst>
          <pc:docMk/>
          <pc:sldMk cId="511155460" sldId="427"/>
        </pc:sldMkLst>
        <pc:spChg chg="mod">
          <ac:chgData name="C C" userId="58c016da926720ee" providerId="LiveId" clId="{449F1447-0186-4448-9653-8B66C741979E}" dt="2023-04-16T11:12:43.983" v="886" actId="790"/>
          <ac:spMkLst>
            <pc:docMk/>
            <pc:sldMk cId="511155460" sldId="427"/>
            <ac:spMk id="2" creationId="{088667D8-33F2-5B6A-2440-41CDC33114A2}"/>
          </ac:spMkLst>
        </pc:spChg>
        <pc:spChg chg="del">
          <ac:chgData name="C C" userId="58c016da926720ee" providerId="LiveId" clId="{449F1447-0186-4448-9653-8B66C741979E}" dt="2023-04-16T11:17:08.603" v="1347" actId="478"/>
          <ac:spMkLst>
            <pc:docMk/>
            <pc:sldMk cId="511155460" sldId="427"/>
            <ac:spMk id="3" creationId="{9D8C2ECF-E2C0-1D94-E274-C970A7FADA20}"/>
          </ac:spMkLst>
        </pc:spChg>
        <pc:spChg chg="mod">
          <ac:chgData name="C C" userId="58c016da926720ee" providerId="LiveId" clId="{449F1447-0186-4448-9653-8B66C741979E}" dt="2023-04-16T11:28:20.234" v="1798" actId="404"/>
          <ac:spMkLst>
            <pc:docMk/>
            <pc:sldMk cId="511155460" sldId="427"/>
            <ac:spMk id="4" creationId="{B26DB6D7-E355-ABB3-8886-A00A262E64C1}"/>
          </ac:spMkLst>
        </pc:spChg>
        <pc:picChg chg="add mod">
          <ac:chgData name="C C" userId="58c016da926720ee" providerId="LiveId" clId="{449F1447-0186-4448-9653-8B66C741979E}" dt="2023-04-16T11:28:33.597" v="1801" actId="1076"/>
          <ac:picMkLst>
            <pc:docMk/>
            <pc:sldMk cId="511155460" sldId="427"/>
            <ac:picMk id="3074" creationId="{4F60B175-FEBE-D7B4-D502-07C9B01EC0C6}"/>
          </ac:picMkLst>
        </pc:picChg>
      </pc:sldChg>
      <pc:sldChg chg="addSp delSp modSp new mod modClrScheme chgLayout modNotesTx">
        <pc:chgData name="C C" userId="58c016da926720ee" providerId="LiveId" clId="{449F1447-0186-4448-9653-8B66C741979E}" dt="2023-04-16T11:54:20.150" v="1912" actId="207"/>
        <pc:sldMkLst>
          <pc:docMk/>
          <pc:sldMk cId="1927442796" sldId="428"/>
        </pc:sldMkLst>
        <pc:spChg chg="del mod ord">
          <ac:chgData name="C C" userId="58c016da926720ee" providerId="LiveId" clId="{449F1447-0186-4448-9653-8B66C741979E}" dt="2023-04-16T11:13:14.426" v="888" actId="700"/>
          <ac:spMkLst>
            <pc:docMk/>
            <pc:sldMk cId="1927442796" sldId="428"/>
            <ac:spMk id="2" creationId="{8EF17C13-523E-CE80-9476-4DFA4AA36124}"/>
          </ac:spMkLst>
        </pc:spChg>
        <pc:spChg chg="del mod ord">
          <ac:chgData name="C C" userId="58c016da926720ee" providerId="LiveId" clId="{449F1447-0186-4448-9653-8B66C741979E}" dt="2023-04-16T11:13:14.426" v="888" actId="700"/>
          <ac:spMkLst>
            <pc:docMk/>
            <pc:sldMk cId="1927442796" sldId="428"/>
            <ac:spMk id="3" creationId="{1943F801-12D1-35EC-EEC7-ECE69F28A92B}"/>
          </ac:spMkLst>
        </pc:spChg>
        <pc:spChg chg="add mod ord">
          <ac:chgData name="C C" userId="58c016da926720ee" providerId="LiveId" clId="{449F1447-0186-4448-9653-8B66C741979E}" dt="2023-04-16T11:50:58.474" v="1892" actId="20577"/>
          <ac:spMkLst>
            <pc:docMk/>
            <pc:sldMk cId="1927442796" sldId="428"/>
            <ac:spMk id="4" creationId="{C3791FE8-D0F5-8241-98E7-02FBF0668CDF}"/>
          </ac:spMkLst>
        </pc:spChg>
        <pc:spChg chg="add del mod ord">
          <ac:chgData name="C C" userId="58c016da926720ee" providerId="LiveId" clId="{449F1447-0186-4448-9653-8B66C741979E}" dt="2023-04-16T11:51:00.765" v="1893" actId="22"/>
          <ac:spMkLst>
            <pc:docMk/>
            <pc:sldMk cId="1927442796" sldId="428"/>
            <ac:spMk id="5" creationId="{A7D25EA4-96EC-37BB-A0FA-103A5DACAA66}"/>
          </ac:spMkLst>
        </pc:spChg>
        <pc:spChg chg="add del mod">
          <ac:chgData name="C C" userId="58c016da926720ee" providerId="LiveId" clId="{449F1447-0186-4448-9653-8B66C741979E}" dt="2023-04-16T11:52:50.552" v="1898"/>
          <ac:spMkLst>
            <pc:docMk/>
            <pc:sldMk cId="1927442796" sldId="428"/>
            <ac:spMk id="9" creationId="{FDDB7DBA-F5B9-E96B-F071-3BD32623D5EE}"/>
          </ac:spMkLst>
        </pc:spChg>
        <pc:graphicFrameChg chg="add mod modGraphic">
          <ac:chgData name="C C" userId="58c016da926720ee" providerId="LiveId" clId="{449F1447-0186-4448-9653-8B66C741979E}" dt="2023-04-16T11:54:20.150" v="1912" actId="207"/>
          <ac:graphicFrameMkLst>
            <pc:docMk/>
            <pc:sldMk cId="1927442796" sldId="428"/>
            <ac:graphicFrameMk id="10" creationId="{2661669B-29A0-44FC-2E66-1F0464C98C38}"/>
          </ac:graphicFrameMkLst>
        </pc:graphicFrameChg>
        <pc:picChg chg="add del mod ord">
          <ac:chgData name="C C" userId="58c016da926720ee" providerId="LiveId" clId="{449F1447-0186-4448-9653-8B66C741979E}" dt="2023-04-16T11:52:49.539" v="1897" actId="478"/>
          <ac:picMkLst>
            <pc:docMk/>
            <pc:sldMk cId="1927442796" sldId="428"/>
            <ac:picMk id="7" creationId="{16882E4A-14F4-7146-CADF-A286322942E2}"/>
          </ac:picMkLst>
        </pc:picChg>
      </pc:sldChg>
      <pc:sldChg chg="addSp delSp modSp add mod ord modClrScheme chgLayout">
        <pc:chgData name="C C" userId="58c016da926720ee" providerId="LiveId" clId="{449F1447-0186-4448-9653-8B66C741979E}" dt="2023-04-16T11:34:33.121" v="1873" actId="26606"/>
        <pc:sldMkLst>
          <pc:docMk/>
          <pc:sldMk cId="3232343749" sldId="429"/>
        </pc:sldMkLst>
        <pc:spChg chg="add del mod ord">
          <ac:chgData name="C C" userId="58c016da926720ee" providerId="LiveId" clId="{449F1447-0186-4448-9653-8B66C741979E}" dt="2023-04-16T11:33:15.604" v="1859" actId="22"/>
          <ac:spMkLst>
            <pc:docMk/>
            <pc:sldMk cId="3232343749" sldId="429"/>
            <ac:spMk id="2" creationId="{070C49B3-487F-E8EA-ADD6-CCAB621777DC}"/>
          </ac:spMkLst>
        </pc:spChg>
        <pc:spChg chg="add del mod ord">
          <ac:chgData name="C C" userId="58c016da926720ee" providerId="LiveId" clId="{449F1447-0186-4448-9653-8B66C741979E}" dt="2023-04-16T11:32:33.194" v="1856" actId="22"/>
          <ac:spMkLst>
            <pc:docMk/>
            <pc:sldMk cId="3232343749" sldId="429"/>
            <ac:spMk id="3" creationId="{14C5FC6B-654F-EDC9-69B8-B11B00534C88}"/>
          </ac:spMkLst>
        </pc:spChg>
        <pc:spChg chg="mod ord">
          <ac:chgData name="C C" userId="58c016da926720ee" providerId="LiveId" clId="{449F1447-0186-4448-9653-8B66C741979E}" dt="2023-04-16T11:34:33.121" v="1873" actId="26606"/>
          <ac:spMkLst>
            <pc:docMk/>
            <pc:sldMk cId="3232343749" sldId="429"/>
            <ac:spMk id="4" creationId="{C3791FE8-D0F5-8241-98E7-02FBF0668CDF}"/>
          </ac:spMkLst>
        </pc:spChg>
        <pc:spChg chg="del mod ord">
          <ac:chgData name="C C" userId="58c016da926720ee" providerId="LiveId" clId="{449F1447-0186-4448-9653-8B66C741979E}" dt="2023-04-16T11:31:08.566" v="1849" actId="700"/>
          <ac:spMkLst>
            <pc:docMk/>
            <pc:sldMk cId="3232343749" sldId="429"/>
            <ac:spMk id="5" creationId="{A7D25EA4-96EC-37BB-A0FA-103A5DACAA66}"/>
          </ac:spMkLst>
        </pc:spChg>
        <pc:picChg chg="add mod">
          <ac:chgData name="C C" userId="58c016da926720ee" providerId="LiveId" clId="{449F1447-0186-4448-9653-8B66C741979E}" dt="2023-04-16T11:34:33.121" v="1873" actId="26606"/>
          <ac:picMkLst>
            <pc:docMk/>
            <pc:sldMk cId="3232343749" sldId="429"/>
            <ac:picMk id="7" creationId="{983272E3-F56D-D782-BDEE-AF104398F82B}"/>
          </ac:picMkLst>
        </pc:picChg>
        <pc:picChg chg="add mod ord">
          <ac:chgData name="C C" userId="58c016da926720ee" providerId="LiveId" clId="{449F1447-0186-4448-9653-8B66C741979E}" dt="2023-04-16T11:34:33.121" v="1873" actId="26606"/>
          <ac:picMkLst>
            <pc:docMk/>
            <pc:sldMk cId="3232343749" sldId="429"/>
            <ac:picMk id="9" creationId="{7BFB861B-77D9-243D-684B-8C29C85AF03D}"/>
          </ac:picMkLst>
        </pc:picChg>
        <pc:picChg chg="add mod ord">
          <ac:chgData name="C C" userId="58c016da926720ee" providerId="LiveId" clId="{449F1447-0186-4448-9653-8B66C741979E}" dt="2023-04-16T11:34:33.121" v="1873" actId="26606"/>
          <ac:picMkLst>
            <pc:docMk/>
            <pc:sldMk cId="3232343749" sldId="429"/>
            <ac:picMk id="11" creationId="{47E2F514-5BF5-EA5C-7E3F-CA275A4ED60C}"/>
          </ac:picMkLst>
        </pc:picChg>
        <pc:picChg chg="add mod ord">
          <ac:chgData name="C C" userId="58c016da926720ee" providerId="LiveId" clId="{449F1447-0186-4448-9653-8B66C741979E}" dt="2023-04-16T11:34:33.121" v="1873" actId="26606"/>
          <ac:picMkLst>
            <pc:docMk/>
            <pc:sldMk cId="3232343749" sldId="429"/>
            <ac:picMk id="13" creationId="{3CA74795-C13A-4109-A095-00438DCD8DED}"/>
          </ac:picMkLst>
        </pc:picChg>
        <pc:picChg chg="add mod">
          <ac:chgData name="C C" userId="58c016da926720ee" providerId="LiveId" clId="{449F1447-0186-4448-9653-8B66C741979E}" dt="2023-04-16T11:34:33.121" v="1873" actId="26606"/>
          <ac:picMkLst>
            <pc:docMk/>
            <pc:sldMk cId="3232343749" sldId="429"/>
            <ac:picMk id="4098" creationId="{ABD5C905-2492-4F33-9FD7-FB792A9AEA86}"/>
          </ac:picMkLst>
        </pc:picChg>
      </pc:sldChg>
      <pc:sldChg chg="addSp delSp modSp new mod">
        <pc:chgData name="C C" userId="58c016da926720ee" providerId="LiveId" clId="{449F1447-0186-4448-9653-8B66C741979E}" dt="2023-04-16T11:24:53.159" v="1768" actId="6549"/>
        <pc:sldMkLst>
          <pc:docMk/>
          <pc:sldMk cId="1921988514" sldId="430"/>
        </pc:sldMkLst>
        <pc:spChg chg="mod">
          <ac:chgData name="C C" userId="58c016da926720ee" providerId="LiveId" clId="{449F1447-0186-4448-9653-8B66C741979E}" dt="2023-04-16T11:18:36.303" v="1389" actId="20577"/>
          <ac:spMkLst>
            <pc:docMk/>
            <pc:sldMk cId="1921988514" sldId="430"/>
            <ac:spMk id="2" creationId="{F802971B-EDFC-3287-1AE1-2CE2A46602D7}"/>
          </ac:spMkLst>
        </pc:spChg>
        <pc:spChg chg="add del">
          <ac:chgData name="C C" userId="58c016da926720ee" providerId="LiveId" clId="{449F1447-0186-4448-9653-8B66C741979E}" dt="2023-04-16T11:18:19.620" v="1376"/>
          <ac:spMkLst>
            <pc:docMk/>
            <pc:sldMk cId="1921988514" sldId="430"/>
            <ac:spMk id="3" creationId="{66C02110-49DB-8FD5-F70F-0605B824C73C}"/>
          </ac:spMkLst>
        </pc:spChg>
        <pc:spChg chg="mod">
          <ac:chgData name="C C" userId="58c016da926720ee" providerId="LiveId" clId="{449F1447-0186-4448-9653-8B66C741979E}" dt="2023-04-16T11:24:53.159" v="1768" actId="6549"/>
          <ac:spMkLst>
            <pc:docMk/>
            <pc:sldMk cId="1921988514" sldId="430"/>
            <ac:spMk id="4" creationId="{7FB823E5-7408-F1ED-00E2-1202E9F613FC}"/>
          </ac:spMkLst>
        </pc:spChg>
        <pc:spChg chg="add del mod">
          <ac:chgData name="C C" userId="58c016da926720ee" providerId="LiveId" clId="{449F1447-0186-4448-9653-8B66C741979E}" dt="2023-04-16T11:18:19.613" v="1375"/>
          <ac:spMkLst>
            <pc:docMk/>
            <pc:sldMk cId="1921988514" sldId="430"/>
            <ac:spMk id="5" creationId="{AF3754F2-9501-2B13-5C46-FF628B63691C}"/>
          </ac:spMkLst>
        </pc:spChg>
        <pc:picChg chg="add mod modCrop">
          <ac:chgData name="C C" userId="58c016da926720ee" providerId="LiveId" clId="{449F1447-0186-4448-9653-8B66C741979E}" dt="2023-04-16T11:18:33.795" v="1380" actId="1076"/>
          <ac:picMkLst>
            <pc:docMk/>
            <pc:sldMk cId="1921988514" sldId="430"/>
            <ac:picMk id="6" creationId="{27CFC7F5-8487-F6F2-B6C0-320140943904}"/>
          </ac:picMkLst>
        </pc:picChg>
      </pc:sldChg>
      <pc:sldChg chg="addSp delSp modSp new mod modClrScheme chgLayout">
        <pc:chgData name="C C" userId="58c016da926720ee" providerId="LiveId" clId="{449F1447-0186-4448-9653-8B66C741979E}" dt="2023-04-16T11:58:16.754" v="2451" actId="1076"/>
        <pc:sldMkLst>
          <pc:docMk/>
          <pc:sldMk cId="3685116901" sldId="431"/>
        </pc:sldMkLst>
        <pc:spChg chg="mod ord">
          <ac:chgData name="C C" userId="58c016da926720ee" providerId="LiveId" clId="{449F1447-0186-4448-9653-8B66C741979E}" dt="2023-04-16T11:54:48.814" v="1913" actId="700"/>
          <ac:spMkLst>
            <pc:docMk/>
            <pc:sldMk cId="3685116901" sldId="431"/>
            <ac:spMk id="2" creationId="{065A35D8-57AA-CDA9-A148-1D0360C152FC}"/>
          </ac:spMkLst>
        </pc:spChg>
        <pc:spChg chg="del mod ord">
          <ac:chgData name="C C" userId="58c016da926720ee" providerId="LiveId" clId="{449F1447-0186-4448-9653-8B66C741979E}" dt="2023-04-16T11:21:06.130" v="1420" actId="700"/>
          <ac:spMkLst>
            <pc:docMk/>
            <pc:sldMk cId="3685116901" sldId="431"/>
            <ac:spMk id="3" creationId="{1E19432A-3FBF-F85B-54E6-FD02008F65DA}"/>
          </ac:spMkLst>
        </pc:spChg>
        <pc:spChg chg="add del mod ord">
          <ac:chgData name="C C" userId="58c016da926720ee" providerId="LiveId" clId="{449F1447-0186-4448-9653-8B66C741979E}" dt="2023-04-16T11:54:48.814" v="1913" actId="700"/>
          <ac:spMkLst>
            <pc:docMk/>
            <pc:sldMk cId="3685116901" sldId="431"/>
            <ac:spMk id="4" creationId="{8415312E-211A-9DCA-1671-E29D34AD703F}"/>
          </ac:spMkLst>
        </pc:spChg>
        <pc:spChg chg="add del mod ord">
          <ac:chgData name="C C" userId="58c016da926720ee" providerId="LiveId" clId="{449F1447-0186-4448-9653-8B66C741979E}" dt="2023-04-16T11:21:17.751" v="1425"/>
          <ac:spMkLst>
            <pc:docMk/>
            <pc:sldMk cId="3685116901" sldId="431"/>
            <ac:spMk id="5" creationId="{3E1867BC-3EAC-1440-FACC-1D15C9454D4C}"/>
          </ac:spMkLst>
        </pc:spChg>
        <pc:spChg chg="add mod">
          <ac:chgData name="C C" userId="58c016da926720ee" providerId="LiveId" clId="{449F1447-0186-4448-9653-8B66C741979E}" dt="2023-04-16T11:58:11.546" v="2450" actId="14100"/>
          <ac:spMkLst>
            <pc:docMk/>
            <pc:sldMk cId="3685116901" sldId="431"/>
            <ac:spMk id="6" creationId="{95F4E0DF-ACA6-3CF4-21CD-EDE0FA5FD40B}"/>
          </ac:spMkLst>
        </pc:spChg>
        <pc:spChg chg="add del mod">
          <ac:chgData name="C C" userId="58c016da926720ee" providerId="LiveId" clId="{449F1447-0186-4448-9653-8B66C741979E}" dt="2023-04-16T11:21:12.684" v="1423" actId="26606"/>
          <ac:spMkLst>
            <pc:docMk/>
            <pc:sldMk cId="3685116901" sldId="431"/>
            <ac:spMk id="2055" creationId="{53CDD704-A39D-CBD2-41FE-52A12A5100A5}"/>
          </ac:spMkLst>
        </pc:spChg>
        <pc:picChg chg="add del mod">
          <ac:chgData name="C C" userId="58c016da926720ee" providerId="LiveId" clId="{449F1447-0186-4448-9653-8B66C741979E}" dt="2023-04-16T11:21:16.829" v="1424"/>
          <ac:picMkLst>
            <pc:docMk/>
            <pc:sldMk cId="3685116901" sldId="431"/>
            <ac:picMk id="2050" creationId="{2CE713AE-1908-C646-FB3F-715DB66E5045}"/>
          </ac:picMkLst>
        </pc:picChg>
        <pc:picChg chg="add mod ord">
          <ac:chgData name="C C" userId="58c016da926720ee" providerId="LiveId" clId="{449F1447-0186-4448-9653-8B66C741979E}" dt="2023-04-16T11:58:16.754" v="2451" actId="1076"/>
          <ac:picMkLst>
            <pc:docMk/>
            <pc:sldMk cId="3685116901" sldId="431"/>
            <ac:picMk id="2052" creationId="{D250CA85-30AA-F75B-9A83-6B5E9B787F55}"/>
          </ac:picMkLst>
        </pc:picChg>
      </pc:sldChg>
      <pc:sldChg chg="addSp delSp modSp new mod chgLayout">
        <pc:chgData name="C C" userId="58c016da926720ee" providerId="LiveId" clId="{449F1447-0186-4448-9653-8B66C741979E}" dt="2023-04-16T12:26:14.014" v="2813" actId="20577"/>
        <pc:sldMkLst>
          <pc:docMk/>
          <pc:sldMk cId="2185134763" sldId="432"/>
        </pc:sldMkLst>
        <pc:spChg chg="del">
          <ac:chgData name="C C" userId="58c016da926720ee" providerId="LiveId" clId="{449F1447-0186-4448-9653-8B66C741979E}" dt="2023-04-16T11:30:31.972" v="1837" actId="700"/>
          <ac:spMkLst>
            <pc:docMk/>
            <pc:sldMk cId="2185134763" sldId="432"/>
            <ac:spMk id="2" creationId="{EECF895C-60B0-0D05-B354-5DF421BAA42A}"/>
          </ac:spMkLst>
        </pc:spChg>
        <pc:spChg chg="del">
          <ac:chgData name="C C" userId="58c016da926720ee" providerId="LiveId" clId="{449F1447-0186-4448-9653-8B66C741979E}" dt="2023-04-16T11:30:31.972" v="1837" actId="700"/>
          <ac:spMkLst>
            <pc:docMk/>
            <pc:sldMk cId="2185134763" sldId="432"/>
            <ac:spMk id="3" creationId="{542A9E74-DDF8-8798-2040-53AA9EA401A0}"/>
          </ac:spMkLst>
        </pc:spChg>
        <pc:spChg chg="del">
          <ac:chgData name="C C" userId="58c016da926720ee" providerId="LiveId" clId="{449F1447-0186-4448-9653-8B66C741979E}" dt="2023-04-16T11:30:31.972" v="1837" actId="700"/>
          <ac:spMkLst>
            <pc:docMk/>
            <pc:sldMk cId="2185134763" sldId="432"/>
            <ac:spMk id="4" creationId="{2D79E528-8F1F-94C1-B9C5-ADE75737D1CB}"/>
          </ac:spMkLst>
        </pc:spChg>
        <pc:spChg chg="add mod ord">
          <ac:chgData name="C C" userId="58c016da926720ee" providerId="LiveId" clId="{449F1447-0186-4448-9653-8B66C741979E}" dt="2023-04-16T12:24:17.255" v="2795" actId="26606"/>
          <ac:spMkLst>
            <pc:docMk/>
            <pc:sldMk cId="2185134763" sldId="432"/>
            <ac:spMk id="5" creationId="{9D0E2A62-DCD0-2694-3C7F-B906CBAAA292}"/>
          </ac:spMkLst>
        </pc:spChg>
        <pc:spChg chg="add del mod ord">
          <ac:chgData name="C C" userId="58c016da926720ee" providerId="LiveId" clId="{449F1447-0186-4448-9653-8B66C741979E}" dt="2023-04-16T12:24:13.536" v="2793"/>
          <ac:spMkLst>
            <pc:docMk/>
            <pc:sldMk cId="2185134763" sldId="432"/>
            <ac:spMk id="6" creationId="{432D79F1-00F6-C8EA-23C9-14DF28B51BAA}"/>
          </ac:spMkLst>
        </pc:spChg>
        <pc:spChg chg="add mod ord">
          <ac:chgData name="C C" userId="58c016da926720ee" providerId="LiveId" clId="{449F1447-0186-4448-9653-8B66C741979E}" dt="2023-04-16T12:26:14.014" v="2813" actId="20577"/>
          <ac:spMkLst>
            <pc:docMk/>
            <pc:sldMk cId="2185134763" sldId="432"/>
            <ac:spMk id="7" creationId="{377D8112-3069-867E-9727-1DF15942FE51}"/>
          </ac:spMkLst>
        </pc:spChg>
        <pc:spChg chg="add del mod">
          <ac:chgData name="C C" userId="58c016da926720ee" providerId="LiveId" clId="{449F1447-0186-4448-9653-8B66C741979E}" dt="2023-04-16T12:26:05.177" v="2797"/>
          <ac:spMkLst>
            <pc:docMk/>
            <pc:sldMk cId="2185134763" sldId="432"/>
            <ac:spMk id="9" creationId="{26A08120-2E19-4509-2909-0344FC3ECA28}"/>
          </ac:spMkLst>
        </pc:spChg>
        <pc:picChg chg="add del mod">
          <ac:chgData name="C C" userId="58c016da926720ee" providerId="LiveId" clId="{449F1447-0186-4448-9653-8B66C741979E}" dt="2023-04-16T12:24:20.167" v="2796" actId="478"/>
          <ac:picMkLst>
            <pc:docMk/>
            <pc:sldMk cId="2185134763" sldId="432"/>
            <ac:picMk id="6146" creationId="{0CC56BC5-6C11-F6FD-E0D5-05E5191BAA58}"/>
          </ac:picMkLst>
        </pc:picChg>
        <pc:picChg chg="add mod">
          <ac:chgData name="C C" userId="58c016da926720ee" providerId="LiveId" clId="{449F1447-0186-4448-9653-8B66C741979E}" dt="2023-04-16T12:26:05.177" v="2797"/>
          <ac:picMkLst>
            <pc:docMk/>
            <pc:sldMk cId="2185134763" sldId="432"/>
            <ac:picMk id="6148" creationId="{8D9F3A94-2BD9-1ACC-E66D-7C042AFB6E68}"/>
          </ac:picMkLst>
        </pc:picChg>
      </pc:sldChg>
      <pc:sldChg chg="modSp add mod">
        <pc:chgData name="C C" userId="58c016da926720ee" providerId="LiveId" clId="{449F1447-0186-4448-9653-8B66C741979E}" dt="2023-04-16T12:08:00.181" v="2571" actId="20577"/>
        <pc:sldMkLst>
          <pc:docMk/>
          <pc:sldMk cId="1498667235" sldId="433"/>
        </pc:sldMkLst>
        <pc:spChg chg="mod">
          <ac:chgData name="C C" userId="58c016da926720ee" providerId="LiveId" clId="{449F1447-0186-4448-9653-8B66C741979E}" dt="2023-04-16T12:08:00.181" v="2571" actId="20577"/>
          <ac:spMkLst>
            <pc:docMk/>
            <pc:sldMk cId="1498667235" sldId="433"/>
            <ac:spMk id="5" creationId="{5B5A2214-0261-4489-8A63-55817E9128D8}"/>
          </ac:spMkLst>
        </pc:spChg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495757687" sldId="434"/>
        </pc:sldMkLst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1365709552" sldId="446"/>
        </pc:sldMkLst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2838108961" sldId="447"/>
        </pc:sldMkLst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1253149665" sldId="448"/>
        </pc:sldMkLst>
      </pc:sldChg>
      <pc:sldChg chg="add del">
        <pc:chgData name="C C" userId="58c016da926720ee" providerId="LiveId" clId="{449F1447-0186-4448-9653-8B66C741979E}" dt="2023-04-16T12:06:03.883" v="2529" actId="2696"/>
        <pc:sldMkLst>
          <pc:docMk/>
          <pc:sldMk cId="3465460934" sldId="449"/>
        </pc:sldMkLst>
      </pc:sldChg>
      <pc:sldChg chg="add del">
        <pc:chgData name="C C" userId="58c016da926720ee" providerId="LiveId" clId="{449F1447-0186-4448-9653-8B66C741979E}" dt="2023-04-16T12:06:03.883" v="2529" actId="2696"/>
        <pc:sldMkLst>
          <pc:docMk/>
          <pc:sldMk cId="908423605" sldId="450"/>
        </pc:sldMkLst>
      </pc:sldChg>
      <pc:sldChg chg="add del">
        <pc:chgData name="C C" userId="58c016da926720ee" providerId="LiveId" clId="{449F1447-0186-4448-9653-8B66C741979E}" dt="2023-04-16T12:06:03.883" v="2529" actId="2696"/>
        <pc:sldMkLst>
          <pc:docMk/>
          <pc:sldMk cId="270408393" sldId="452"/>
        </pc:sldMkLst>
      </pc:sldChg>
      <pc:sldChg chg="add del">
        <pc:chgData name="C C" userId="58c016da926720ee" providerId="LiveId" clId="{449F1447-0186-4448-9653-8B66C741979E}" dt="2023-04-16T12:06:03.883" v="2529" actId="2696"/>
        <pc:sldMkLst>
          <pc:docMk/>
          <pc:sldMk cId="189674459" sldId="453"/>
        </pc:sldMkLst>
      </pc:sldChg>
      <pc:sldChg chg="add del">
        <pc:chgData name="C C" userId="58c016da926720ee" providerId="LiveId" clId="{449F1447-0186-4448-9653-8B66C741979E}" dt="2023-04-16T12:06:03.883" v="2529" actId="2696"/>
        <pc:sldMkLst>
          <pc:docMk/>
          <pc:sldMk cId="3160594356" sldId="454"/>
        </pc:sldMkLst>
      </pc:sldChg>
      <pc:sldChg chg="add del">
        <pc:chgData name="C C" userId="58c016da926720ee" providerId="LiveId" clId="{449F1447-0186-4448-9653-8B66C741979E}" dt="2023-04-16T12:06:03.883" v="2529" actId="2696"/>
        <pc:sldMkLst>
          <pc:docMk/>
          <pc:sldMk cId="3004020038" sldId="455"/>
        </pc:sldMkLst>
      </pc:sldChg>
      <pc:sldChg chg="add del">
        <pc:chgData name="C C" userId="58c016da926720ee" providerId="LiveId" clId="{449F1447-0186-4448-9653-8B66C741979E}" dt="2023-04-16T12:06:03.883" v="2529" actId="2696"/>
        <pc:sldMkLst>
          <pc:docMk/>
          <pc:sldMk cId="3729452954" sldId="456"/>
        </pc:sldMkLst>
      </pc:sldChg>
      <pc:sldChg chg="add del">
        <pc:chgData name="C C" userId="58c016da926720ee" providerId="LiveId" clId="{449F1447-0186-4448-9653-8B66C741979E}" dt="2023-04-16T12:06:03.883" v="2529" actId="2696"/>
        <pc:sldMkLst>
          <pc:docMk/>
          <pc:sldMk cId="947635647" sldId="457"/>
        </pc:sldMkLst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1192410071" sldId="458"/>
        </pc:sldMkLst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2881567653" sldId="459"/>
        </pc:sldMkLst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1219905300" sldId="460"/>
        </pc:sldMkLst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2194350180" sldId="461"/>
        </pc:sldMkLst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2097830633" sldId="462"/>
        </pc:sldMkLst>
      </pc:sldChg>
      <pc:sldChg chg="add">
        <pc:chgData name="C C" userId="58c016da926720ee" providerId="LiveId" clId="{449F1447-0186-4448-9653-8B66C741979E}" dt="2023-04-16T12:04:37.058" v="2513"/>
        <pc:sldMkLst>
          <pc:docMk/>
          <pc:sldMk cId="3231524145" sldId="463"/>
        </pc:sldMkLst>
      </pc:sldChg>
      <pc:sldChg chg="addSp delSp modSp new del mod modClrScheme chgLayout">
        <pc:chgData name="C C" userId="58c016da926720ee" providerId="LiveId" clId="{449F1447-0186-4448-9653-8B66C741979E}" dt="2023-04-16T12:16:45.774" v="2769" actId="47"/>
        <pc:sldMkLst>
          <pc:docMk/>
          <pc:sldMk cId="2082383789" sldId="464"/>
        </pc:sldMkLst>
        <pc:spChg chg="mod ord">
          <ac:chgData name="C C" userId="58c016da926720ee" providerId="LiveId" clId="{449F1447-0186-4448-9653-8B66C741979E}" dt="2023-04-16T12:16:38.489" v="2766" actId="700"/>
          <ac:spMkLst>
            <pc:docMk/>
            <pc:sldMk cId="2082383789" sldId="464"/>
            <ac:spMk id="2" creationId="{6CAD1251-D886-C560-5187-28CD7487656C}"/>
          </ac:spMkLst>
        </pc:spChg>
        <pc:spChg chg="del mod ord">
          <ac:chgData name="C C" userId="58c016da926720ee" providerId="LiveId" clId="{449F1447-0186-4448-9653-8B66C741979E}" dt="2023-04-16T12:16:38.489" v="2766" actId="700"/>
          <ac:spMkLst>
            <pc:docMk/>
            <pc:sldMk cId="2082383789" sldId="464"/>
            <ac:spMk id="3" creationId="{BE994A20-C5CD-1F06-2FA7-6D387A02B345}"/>
          </ac:spMkLst>
        </pc:spChg>
        <pc:spChg chg="del">
          <ac:chgData name="C C" userId="58c016da926720ee" providerId="LiveId" clId="{449F1447-0186-4448-9653-8B66C741979E}" dt="2023-04-16T12:16:38.489" v="2766" actId="700"/>
          <ac:spMkLst>
            <pc:docMk/>
            <pc:sldMk cId="2082383789" sldId="464"/>
            <ac:spMk id="4" creationId="{BF52A8C0-8C66-98AB-D0DC-968566CEB1F8}"/>
          </ac:spMkLst>
        </pc:spChg>
        <pc:spChg chg="add del mod ord">
          <ac:chgData name="C C" userId="58c016da926720ee" providerId="LiveId" clId="{449F1447-0186-4448-9653-8B66C741979E}" dt="2023-04-16T12:16:39.660" v="2767" actId="22"/>
          <ac:spMkLst>
            <pc:docMk/>
            <pc:sldMk cId="2082383789" sldId="464"/>
            <ac:spMk id="5" creationId="{A04AE089-BFAF-5919-55B2-2BF4F2AA05DD}"/>
          </ac:spMkLst>
        </pc:spChg>
        <pc:picChg chg="add mod ord">
          <ac:chgData name="C C" userId="58c016da926720ee" providerId="LiveId" clId="{449F1447-0186-4448-9653-8B66C741979E}" dt="2023-04-16T12:16:43.543" v="2768" actId="1076"/>
          <ac:picMkLst>
            <pc:docMk/>
            <pc:sldMk cId="2082383789" sldId="464"/>
            <ac:picMk id="7" creationId="{8EE43FFA-8A5D-D4B0-6EB0-522639BAE56E}"/>
          </ac:picMkLst>
        </pc:picChg>
      </pc:sldChg>
    </pc:docChg>
  </pc:docChgLst>
  <pc:docChgLst>
    <pc:chgData name="C C" userId="58c016da926720ee" providerId="LiveId" clId="{9EA9119B-DF95-4A86-9F51-DA9725A392C8}"/>
    <pc:docChg chg="custSel delSld modSld">
      <pc:chgData name="C C" userId="58c016da926720ee" providerId="LiveId" clId="{9EA9119B-DF95-4A86-9F51-DA9725A392C8}" dt="2022-04-12T08:00:13.804" v="90" actId="47"/>
      <pc:docMkLst>
        <pc:docMk/>
      </pc:docMkLst>
      <pc:sldChg chg="modSp mod">
        <pc:chgData name="C C" userId="58c016da926720ee" providerId="LiveId" clId="{9EA9119B-DF95-4A86-9F51-DA9725A392C8}" dt="2022-04-12T07:59:54.007" v="88" actId="20577"/>
        <pc:sldMkLst>
          <pc:docMk/>
          <pc:sldMk cId="1287846668" sldId="392"/>
        </pc:sldMkLst>
        <pc:spChg chg="mod">
          <ac:chgData name="C C" userId="58c016da926720ee" providerId="LiveId" clId="{9EA9119B-DF95-4A86-9F51-DA9725A392C8}" dt="2022-04-12T07:59:54.007" v="88" actId="20577"/>
          <ac:spMkLst>
            <pc:docMk/>
            <pc:sldMk cId="1287846668" sldId="392"/>
            <ac:spMk id="3" creationId="{00000000-0000-0000-0000-000000000000}"/>
          </ac:spMkLst>
        </pc:spChg>
      </pc:sldChg>
      <pc:sldChg chg="modSp mod">
        <pc:chgData name="C C" userId="58c016da926720ee" providerId="LiveId" clId="{9EA9119B-DF95-4A86-9F51-DA9725A392C8}" dt="2022-04-12T07:59:01.319" v="12" actId="20577"/>
        <pc:sldMkLst>
          <pc:docMk/>
          <pc:sldMk cId="3393580242" sldId="393"/>
        </pc:sldMkLst>
        <pc:spChg chg="mod">
          <ac:chgData name="C C" userId="58c016da926720ee" providerId="LiveId" clId="{9EA9119B-DF95-4A86-9F51-DA9725A392C8}" dt="2022-04-12T07:59:01.319" v="12" actId="20577"/>
          <ac:spMkLst>
            <pc:docMk/>
            <pc:sldMk cId="3393580242" sldId="393"/>
            <ac:spMk id="3" creationId="{00000000-0000-0000-0000-000000000000}"/>
          </ac:spMkLst>
        </pc:spChg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1608510303" sldId="394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1573093456" sldId="395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220067721" sldId="396"/>
        </pc:sldMkLst>
      </pc:sldChg>
      <pc:sldChg chg="del">
        <pc:chgData name="C C" userId="58c016da926720ee" providerId="LiveId" clId="{9EA9119B-DF95-4A86-9F51-DA9725A392C8}" dt="2022-04-12T08:00:03.064" v="89" actId="47"/>
        <pc:sldMkLst>
          <pc:docMk/>
          <pc:sldMk cId="1636883444" sldId="404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4159860197" sldId="405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3736907330" sldId="406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3586707164" sldId="407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85523823" sldId="408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3207144654" sldId="409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980577144" sldId="410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3978668424" sldId="411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3402412588" sldId="413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66212990" sldId="414"/>
        </pc:sldMkLst>
      </pc:sldChg>
      <pc:sldChg chg="del">
        <pc:chgData name="C C" userId="58c016da926720ee" providerId="LiveId" clId="{9EA9119B-DF95-4A86-9F51-DA9725A392C8}" dt="2022-04-12T08:00:13.804" v="90" actId="47"/>
        <pc:sldMkLst>
          <pc:docMk/>
          <pc:sldMk cId="1419111552" sldId="417"/>
        </pc:sldMkLst>
      </pc:sldChg>
    </pc:docChg>
  </pc:docChgLst>
  <pc:docChgLst>
    <pc:chgData name="C C" userId="58c016da926720ee" providerId="LiveId" clId="{ED196408-5721-44D1-9BFC-0BEE6E59FC91}"/>
    <pc:docChg chg="undo custSel addSld delSld modSld sldOrd">
      <pc:chgData name="C C" userId="58c016da926720ee" providerId="LiveId" clId="{ED196408-5721-44D1-9BFC-0BEE6E59FC91}" dt="2022-04-25T14:11:31.855" v="640" actId="20577"/>
      <pc:docMkLst>
        <pc:docMk/>
      </pc:docMkLst>
      <pc:sldChg chg="modSp add del mod modNotesTx">
        <pc:chgData name="C C" userId="58c016da926720ee" providerId="LiveId" clId="{ED196408-5721-44D1-9BFC-0BEE6E59FC91}" dt="2022-04-25T13:03:48.288" v="74" actId="2711"/>
        <pc:sldMkLst>
          <pc:docMk/>
          <pc:sldMk cId="1252420289" sldId="318"/>
        </pc:sldMkLst>
        <pc:spChg chg="mod">
          <ac:chgData name="C C" userId="58c016da926720ee" providerId="LiveId" clId="{ED196408-5721-44D1-9BFC-0BEE6E59FC91}" dt="2022-04-25T13:03:33.736" v="73" actId="2711"/>
          <ac:spMkLst>
            <pc:docMk/>
            <pc:sldMk cId="1252420289" sldId="318"/>
            <ac:spMk id="2" creationId="{A26FAD7A-D9DC-487F-B8AB-DCFCC72B43A4}"/>
          </ac:spMkLst>
        </pc:spChg>
        <pc:spChg chg="mod">
          <ac:chgData name="C C" userId="58c016da926720ee" providerId="LiveId" clId="{ED196408-5721-44D1-9BFC-0BEE6E59FC91}" dt="2022-04-25T13:03:48.288" v="74" actId="2711"/>
          <ac:spMkLst>
            <pc:docMk/>
            <pc:sldMk cId="1252420289" sldId="318"/>
            <ac:spMk id="3" creationId="{47C9862C-9A1F-425B-89E0-FFE0D4F54A0D}"/>
          </ac:spMkLst>
        </pc:spChg>
      </pc:sldChg>
      <pc:sldChg chg="modSp add del mod">
        <pc:chgData name="C C" userId="58c016da926720ee" providerId="LiveId" clId="{ED196408-5721-44D1-9BFC-0BEE6E59FC91}" dt="2022-04-25T13:04:42.692" v="78" actId="2711"/>
        <pc:sldMkLst>
          <pc:docMk/>
          <pc:sldMk cId="1290554776" sldId="319"/>
        </pc:sldMkLst>
        <pc:spChg chg="mod">
          <ac:chgData name="C C" userId="58c016da926720ee" providerId="LiveId" clId="{ED196408-5721-44D1-9BFC-0BEE6E59FC91}" dt="2022-04-25T13:04:32.330" v="77" actId="2711"/>
          <ac:spMkLst>
            <pc:docMk/>
            <pc:sldMk cId="1290554776" sldId="319"/>
            <ac:spMk id="2" creationId="{2A1C7FC0-278A-4E2B-8975-0720AB8F94DA}"/>
          </ac:spMkLst>
        </pc:spChg>
        <pc:spChg chg="mod">
          <ac:chgData name="C C" userId="58c016da926720ee" providerId="LiveId" clId="{ED196408-5721-44D1-9BFC-0BEE6E59FC91}" dt="2022-04-25T13:04:42.692" v="78" actId="2711"/>
          <ac:spMkLst>
            <pc:docMk/>
            <pc:sldMk cId="1290554776" sldId="319"/>
            <ac:spMk id="3" creationId="{8B88168B-F28A-433E-8FF2-11F4C80D65C0}"/>
          </ac:spMkLst>
        </pc:spChg>
      </pc:sldChg>
      <pc:sldChg chg="addSp delSp modSp add del mod">
        <pc:chgData name="C C" userId="58c016da926720ee" providerId="LiveId" clId="{ED196408-5721-44D1-9BFC-0BEE6E59FC91}" dt="2022-04-25T13:14:49.319" v="100" actId="22"/>
        <pc:sldMkLst>
          <pc:docMk/>
          <pc:sldMk cId="212848021" sldId="322"/>
        </pc:sldMkLst>
        <pc:spChg chg="mod">
          <ac:chgData name="C C" userId="58c016da926720ee" providerId="LiveId" clId="{ED196408-5721-44D1-9BFC-0BEE6E59FC91}" dt="2022-04-25T13:13:04.623" v="82" actId="2711"/>
          <ac:spMkLst>
            <pc:docMk/>
            <pc:sldMk cId="212848021" sldId="322"/>
            <ac:spMk id="2" creationId="{DA75ED2C-80DF-4099-BEC7-2B15D92AD33D}"/>
          </ac:spMkLst>
        </pc:spChg>
        <pc:spChg chg="mod">
          <ac:chgData name="C C" userId="58c016da926720ee" providerId="LiveId" clId="{ED196408-5721-44D1-9BFC-0BEE6E59FC91}" dt="2022-04-25T13:13:11.575" v="83" actId="2711"/>
          <ac:spMkLst>
            <pc:docMk/>
            <pc:sldMk cId="212848021" sldId="322"/>
            <ac:spMk id="3" creationId="{2FD59794-9912-477A-A52B-07EAF6232FD6}"/>
          </ac:spMkLst>
        </pc:spChg>
        <pc:spChg chg="add del">
          <ac:chgData name="C C" userId="58c016da926720ee" providerId="LiveId" clId="{ED196408-5721-44D1-9BFC-0BEE6E59FC91}" dt="2022-04-25T13:14:49.319" v="100" actId="22"/>
          <ac:spMkLst>
            <pc:docMk/>
            <pc:sldMk cId="212848021" sldId="322"/>
            <ac:spMk id="6" creationId="{68F34A5E-5F08-4199-A55D-B5F7B953CE7D}"/>
          </ac:spMkLst>
        </pc:spChg>
      </pc:sldChg>
      <pc:sldChg chg="modSp add del mod">
        <pc:chgData name="C C" userId="58c016da926720ee" providerId="LiveId" clId="{ED196408-5721-44D1-9BFC-0BEE6E59FC91}" dt="2022-04-25T13:04:18.639" v="76" actId="2711"/>
        <pc:sldMkLst>
          <pc:docMk/>
          <pc:sldMk cId="905704548" sldId="324"/>
        </pc:sldMkLst>
        <pc:spChg chg="mod">
          <ac:chgData name="C C" userId="58c016da926720ee" providerId="LiveId" clId="{ED196408-5721-44D1-9BFC-0BEE6E59FC91}" dt="2022-04-25T13:04:06.355" v="75" actId="2711"/>
          <ac:spMkLst>
            <pc:docMk/>
            <pc:sldMk cId="905704548" sldId="324"/>
            <ac:spMk id="2" creationId="{A26FAD7A-D9DC-487F-B8AB-DCFCC72B43A4}"/>
          </ac:spMkLst>
        </pc:spChg>
        <pc:spChg chg="mod">
          <ac:chgData name="C C" userId="58c016da926720ee" providerId="LiveId" clId="{ED196408-5721-44D1-9BFC-0BEE6E59FC91}" dt="2022-04-25T13:04:18.639" v="76" actId="2711"/>
          <ac:spMkLst>
            <pc:docMk/>
            <pc:sldMk cId="905704548" sldId="324"/>
            <ac:spMk id="3" creationId="{47C9862C-9A1F-425B-89E0-FFE0D4F54A0D}"/>
          </ac:spMkLst>
        </pc:spChg>
      </pc:sldChg>
      <pc:sldChg chg="modSp add del mod">
        <pc:chgData name="C C" userId="58c016da926720ee" providerId="LiveId" clId="{ED196408-5721-44D1-9BFC-0BEE6E59FC91}" dt="2022-04-25T13:05:09.708" v="81" actId="1076"/>
        <pc:sldMkLst>
          <pc:docMk/>
          <pc:sldMk cId="2603871003" sldId="325"/>
        </pc:sldMkLst>
        <pc:spChg chg="mod">
          <ac:chgData name="C C" userId="58c016da926720ee" providerId="LiveId" clId="{ED196408-5721-44D1-9BFC-0BEE6E59FC91}" dt="2022-04-25T13:04:50.183" v="79" actId="2711"/>
          <ac:spMkLst>
            <pc:docMk/>
            <pc:sldMk cId="2603871003" sldId="325"/>
            <ac:spMk id="2" creationId="{2EAB2D21-5161-4343-859C-BFAB1919A94D}"/>
          </ac:spMkLst>
        </pc:spChg>
        <pc:spChg chg="mod">
          <ac:chgData name="C C" userId="58c016da926720ee" providerId="LiveId" clId="{ED196408-5721-44D1-9BFC-0BEE6E59FC91}" dt="2022-04-25T13:05:04.967" v="80" actId="2711"/>
          <ac:spMkLst>
            <pc:docMk/>
            <pc:sldMk cId="2603871003" sldId="325"/>
            <ac:spMk id="3" creationId="{2FEE7114-D16E-4DAE-8CBC-05FEB89E54E8}"/>
          </ac:spMkLst>
        </pc:spChg>
        <pc:picChg chg="mod">
          <ac:chgData name="C C" userId="58c016da926720ee" providerId="LiveId" clId="{ED196408-5721-44D1-9BFC-0BEE6E59FC91}" dt="2022-04-25T13:05:09.708" v="81" actId="1076"/>
          <ac:picMkLst>
            <pc:docMk/>
            <pc:sldMk cId="2603871003" sldId="325"/>
            <ac:picMk id="6" creationId="{3268CB11-4A75-4A6F-A4B1-1AE8ED11ADBF}"/>
          </ac:picMkLst>
        </pc:picChg>
      </pc:sldChg>
      <pc:sldChg chg="modSp add del mod ord">
        <pc:chgData name="C C" userId="58c016da926720ee" providerId="LiveId" clId="{ED196408-5721-44D1-9BFC-0BEE6E59FC91}" dt="2022-04-25T14:10:42.521" v="537" actId="20577"/>
        <pc:sldMkLst>
          <pc:docMk/>
          <pc:sldMk cId="1166599625" sldId="326"/>
        </pc:sldMkLst>
        <pc:spChg chg="mod">
          <ac:chgData name="C C" userId="58c016da926720ee" providerId="LiveId" clId="{ED196408-5721-44D1-9BFC-0BEE6E59FC91}" dt="2022-04-25T14:00:58.912" v="415" actId="20577"/>
          <ac:spMkLst>
            <pc:docMk/>
            <pc:sldMk cId="1166599625" sldId="326"/>
            <ac:spMk id="2" creationId="{EEA539F6-A2F4-4D6B-8C2E-32EC57B5A860}"/>
          </ac:spMkLst>
        </pc:spChg>
        <pc:spChg chg="mod">
          <ac:chgData name="C C" userId="58c016da926720ee" providerId="LiveId" clId="{ED196408-5721-44D1-9BFC-0BEE6E59FC91}" dt="2022-04-25T14:10:42.521" v="537" actId="20577"/>
          <ac:spMkLst>
            <pc:docMk/>
            <pc:sldMk cId="1166599625" sldId="326"/>
            <ac:spMk id="3" creationId="{E035A5C0-2F6C-42C0-9B7B-C7C147A63A99}"/>
          </ac:spMkLst>
        </pc:spChg>
      </pc:sldChg>
      <pc:sldChg chg="modSp mod">
        <pc:chgData name="C C" userId="58c016da926720ee" providerId="LiveId" clId="{ED196408-5721-44D1-9BFC-0BEE6E59FC91}" dt="2022-04-25T12:58:16.660" v="21" actId="20577"/>
        <pc:sldMkLst>
          <pc:docMk/>
          <pc:sldMk cId="0" sldId="389"/>
        </pc:sldMkLst>
        <pc:spChg chg="mod">
          <ac:chgData name="C C" userId="58c016da926720ee" providerId="LiveId" clId="{ED196408-5721-44D1-9BFC-0BEE6E59FC91}" dt="2022-04-25T12:58:16.660" v="21" actId="20577"/>
          <ac:spMkLst>
            <pc:docMk/>
            <pc:sldMk cId="0" sldId="389"/>
            <ac:spMk id="4098" creationId="{00000000-0000-0000-0000-000000000000}"/>
          </ac:spMkLst>
        </pc:spChg>
      </pc:sldChg>
      <pc:sldChg chg="del">
        <pc:chgData name="C C" userId="58c016da926720ee" providerId="LiveId" clId="{ED196408-5721-44D1-9BFC-0BEE6E59FC91}" dt="2022-04-25T12:58:37.187" v="26" actId="47"/>
        <pc:sldMkLst>
          <pc:docMk/>
          <pc:sldMk cId="304734020" sldId="390"/>
        </pc:sldMkLst>
      </pc:sldChg>
      <pc:sldChg chg="del">
        <pc:chgData name="C C" userId="58c016da926720ee" providerId="LiveId" clId="{ED196408-5721-44D1-9BFC-0BEE6E59FC91}" dt="2022-04-25T12:58:37.187" v="26" actId="47"/>
        <pc:sldMkLst>
          <pc:docMk/>
          <pc:sldMk cId="1721971148" sldId="391"/>
        </pc:sldMkLst>
      </pc:sldChg>
      <pc:sldChg chg="del">
        <pc:chgData name="C C" userId="58c016da926720ee" providerId="LiveId" clId="{ED196408-5721-44D1-9BFC-0BEE6E59FC91}" dt="2022-04-25T12:58:37.187" v="26" actId="47"/>
        <pc:sldMkLst>
          <pc:docMk/>
          <pc:sldMk cId="1287846668" sldId="392"/>
        </pc:sldMkLst>
      </pc:sldChg>
      <pc:sldChg chg="modSp mod">
        <pc:chgData name="C C" userId="58c016da926720ee" providerId="LiveId" clId="{ED196408-5721-44D1-9BFC-0BEE6E59FC91}" dt="2022-04-25T12:58:21.676" v="25" actId="20577"/>
        <pc:sldMkLst>
          <pc:docMk/>
          <pc:sldMk cId="3393580242" sldId="393"/>
        </pc:sldMkLst>
        <pc:spChg chg="mod">
          <ac:chgData name="C C" userId="58c016da926720ee" providerId="LiveId" clId="{ED196408-5721-44D1-9BFC-0BEE6E59FC91}" dt="2022-04-25T12:58:21.676" v="25" actId="20577"/>
          <ac:spMkLst>
            <pc:docMk/>
            <pc:sldMk cId="3393580242" sldId="393"/>
            <ac:spMk id="3" creationId="{00000000-0000-0000-0000-000000000000}"/>
          </ac:spMkLst>
        </pc:spChg>
      </pc:sldChg>
      <pc:sldChg chg="del">
        <pc:chgData name="C C" userId="58c016da926720ee" providerId="LiveId" clId="{ED196408-5721-44D1-9BFC-0BEE6E59FC91}" dt="2022-04-25T12:58:37.187" v="26" actId="47"/>
        <pc:sldMkLst>
          <pc:docMk/>
          <pc:sldMk cId="3152040423" sldId="400"/>
        </pc:sldMkLst>
      </pc:sldChg>
      <pc:sldChg chg="del">
        <pc:chgData name="C C" userId="58c016da926720ee" providerId="LiveId" clId="{ED196408-5721-44D1-9BFC-0BEE6E59FC91}" dt="2022-04-25T12:58:37.187" v="26" actId="47"/>
        <pc:sldMkLst>
          <pc:docMk/>
          <pc:sldMk cId="3269726516" sldId="415"/>
        </pc:sldMkLst>
      </pc:sldChg>
      <pc:sldChg chg="modSp mod">
        <pc:chgData name="C C" userId="58c016da926720ee" providerId="LiveId" clId="{ED196408-5721-44D1-9BFC-0BEE6E59FC91}" dt="2022-04-25T14:11:31.855" v="640" actId="20577"/>
        <pc:sldMkLst>
          <pc:docMk/>
          <pc:sldMk cId="1978773447" sldId="416"/>
        </pc:sldMkLst>
        <pc:spChg chg="mod">
          <ac:chgData name="C C" userId="58c016da926720ee" providerId="LiveId" clId="{ED196408-5721-44D1-9BFC-0BEE6E59FC91}" dt="2022-04-25T14:11:31.855" v="640" actId="20577"/>
          <ac:spMkLst>
            <pc:docMk/>
            <pc:sldMk cId="1978773447" sldId="416"/>
            <ac:spMk id="3" creationId="{5C07815A-E060-4191-9240-AD4D87886E72}"/>
          </ac:spMkLst>
        </pc:spChg>
      </pc:sldChg>
      <pc:sldChg chg="modSp new del mod">
        <pc:chgData name="C C" userId="58c016da926720ee" providerId="LiveId" clId="{ED196408-5721-44D1-9BFC-0BEE6E59FC91}" dt="2022-04-25T13:13:49.523" v="95" actId="680"/>
        <pc:sldMkLst>
          <pc:docMk/>
          <pc:sldMk cId="709480684" sldId="417"/>
        </pc:sldMkLst>
        <pc:spChg chg="mod">
          <ac:chgData name="C C" userId="58c016da926720ee" providerId="LiveId" clId="{ED196408-5721-44D1-9BFC-0BEE6E59FC91}" dt="2022-04-25T13:13:49.213" v="94"/>
          <ac:spMkLst>
            <pc:docMk/>
            <pc:sldMk cId="709480684" sldId="417"/>
            <ac:spMk id="3" creationId="{4FBF2B30-91D4-4BF1-B460-25730A51526C}"/>
          </ac:spMkLst>
        </pc:spChg>
      </pc:sldChg>
      <pc:sldChg chg="addSp delSp new del mod">
        <pc:chgData name="C C" userId="58c016da926720ee" providerId="LiveId" clId="{ED196408-5721-44D1-9BFC-0BEE6E59FC91}" dt="2022-04-25T13:14:56.624" v="101" actId="47"/>
        <pc:sldMkLst>
          <pc:docMk/>
          <pc:sldMk cId="2052548945" sldId="417"/>
        </pc:sldMkLst>
        <pc:spChg chg="add del">
          <ac:chgData name="C C" userId="58c016da926720ee" providerId="LiveId" clId="{ED196408-5721-44D1-9BFC-0BEE6E59FC91}" dt="2022-04-25T13:14:47.511" v="98" actId="22"/>
          <ac:spMkLst>
            <pc:docMk/>
            <pc:sldMk cId="2052548945" sldId="417"/>
            <ac:spMk id="6" creationId="{9AE092A8-4D34-4190-B3AC-4A35FE109578}"/>
          </ac:spMkLst>
        </pc:spChg>
      </pc:sldChg>
      <pc:sldChg chg="delSp new del mod">
        <pc:chgData name="C C" userId="58c016da926720ee" providerId="LiveId" clId="{ED196408-5721-44D1-9BFC-0BEE6E59FC91}" dt="2022-04-25T13:02:55.091" v="43" actId="47"/>
        <pc:sldMkLst>
          <pc:docMk/>
          <pc:sldMk cId="2543516792" sldId="417"/>
        </pc:sldMkLst>
        <pc:spChg chg="del">
          <ac:chgData name="C C" userId="58c016da926720ee" providerId="LiveId" clId="{ED196408-5721-44D1-9BFC-0BEE6E59FC91}" dt="2022-04-25T12:59:37.459" v="36" actId="478"/>
          <ac:spMkLst>
            <pc:docMk/>
            <pc:sldMk cId="2543516792" sldId="417"/>
            <ac:spMk id="4" creationId="{261AB087-3F9F-44BD-B5B9-41CF17A952CB}"/>
          </ac:spMkLst>
        </pc:spChg>
      </pc:sldChg>
      <pc:sldChg chg="addSp delSp modSp new mod">
        <pc:chgData name="C C" userId="58c016da926720ee" providerId="LiveId" clId="{ED196408-5721-44D1-9BFC-0BEE6E59FC91}" dt="2022-04-25T13:16:44.046" v="132" actId="207"/>
        <pc:sldMkLst>
          <pc:docMk/>
          <pc:sldMk cId="2676244053" sldId="417"/>
        </pc:sldMkLst>
        <pc:spChg chg="mod">
          <ac:chgData name="C C" userId="58c016da926720ee" providerId="LiveId" clId="{ED196408-5721-44D1-9BFC-0BEE6E59FC91}" dt="2022-04-25T13:16:38.785" v="131" actId="20577"/>
          <ac:spMkLst>
            <pc:docMk/>
            <pc:sldMk cId="2676244053" sldId="417"/>
            <ac:spMk id="2" creationId="{C1F23B80-DE84-44E8-B9DC-54DDA7454841}"/>
          </ac:spMkLst>
        </pc:spChg>
        <pc:spChg chg="add del">
          <ac:chgData name="C C" userId="58c016da926720ee" providerId="LiveId" clId="{ED196408-5721-44D1-9BFC-0BEE6E59FC91}" dt="2022-04-25T13:16:06.083" v="110"/>
          <ac:spMkLst>
            <pc:docMk/>
            <pc:sldMk cId="2676244053" sldId="417"/>
            <ac:spMk id="3" creationId="{D1B8CFEC-D3B2-4F36-ACAF-7FACC2AAC2CA}"/>
          </ac:spMkLst>
        </pc:spChg>
        <pc:spChg chg="add del">
          <ac:chgData name="C C" userId="58c016da926720ee" providerId="LiveId" clId="{ED196408-5721-44D1-9BFC-0BEE6E59FC91}" dt="2022-04-25T13:15:43.718" v="109"/>
          <ac:spMkLst>
            <pc:docMk/>
            <pc:sldMk cId="2676244053" sldId="417"/>
            <ac:spMk id="7" creationId="{46A02DA3-27E3-47ED-A499-19C3D0E0D8B1}"/>
          </ac:spMkLst>
        </pc:spChg>
        <pc:graphicFrameChg chg="add del mod">
          <ac:chgData name="C C" userId="58c016da926720ee" providerId="LiveId" clId="{ED196408-5721-44D1-9BFC-0BEE6E59FC91}" dt="2022-04-25T13:15:43.718" v="109"/>
          <ac:graphicFrameMkLst>
            <pc:docMk/>
            <pc:sldMk cId="2676244053" sldId="417"/>
            <ac:graphicFrameMk id="5" creationId="{7AA49072-888D-41F9-A6E7-4B76E8D57276}"/>
          </ac:graphicFrameMkLst>
        </pc:graphicFrameChg>
        <pc:graphicFrameChg chg="add del mod">
          <ac:chgData name="C C" userId="58c016da926720ee" providerId="LiveId" clId="{ED196408-5721-44D1-9BFC-0BEE6E59FC91}" dt="2022-04-25T13:15:43.718" v="109"/>
          <ac:graphicFrameMkLst>
            <pc:docMk/>
            <pc:sldMk cId="2676244053" sldId="417"/>
            <ac:graphicFrameMk id="6" creationId="{B9608F0A-020E-47AE-94E8-5E049C880DFA}"/>
          </ac:graphicFrameMkLst>
        </pc:graphicFrameChg>
        <pc:graphicFrameChg chg="add mod modGraphic">
          <ac:chgData name="C C" userId="58c016da926720ee" providerId="LiveId" clId="{ED196408-5721-44D1-9BFC-0BEE6E59FC91}" dt="2022-04-25T13:16:44.046" v="132" actId="207"/>
          <ac:graphicFrameMkLst>
            <pc:docMk/>
            <pc:sldMk cId="2676244053" sldId="417"/>
            <ac:graphicFrameMk id="8" creationId="{47D15C56-17D0-40E3-AD11-19B973AAAF2A}"/>
          </ac:graphicFrameMkLst>
        </pc:graphicFrameChg>
      </pc:sldChg>
      <pc:sldChg chg="new del">
        <pc:chgData name="C C" userId="58c016da926720ee" providerId="LiveId" clId="{ED196408-5721-44D1-9BFC-0BEE6E59FC91}" dt="2022-04-25T13:16:57.667" v="135" actId="47"/>
        <pc:sldMkLst>
          <pc:docMk/>
          <pc:sldMk cId="1441908716" sldId="418"/>
        </pc:sldMkLst>
      </pc:sldChg>
      <pc:sldChg chg="new add del">
        <pc:chgData name="C C" userId="58c016da926720ee" providerId="LiveId" clId="{ED196408-5721-44D1-9BFC-0BEE6E59FC91}" dt="2022-04-25T13:02:54.461" v="42" actId="47"/>
        <pc:sldMkLst>
          <pc:docMk/>
          <pc:sldMk cId="3516958168" sldId="418"/>
        </pc:sldMkLst>
      </pc:sldChg>
      <pc:sldChg chg="del">
        <pc:chgData name="C C" userId="58c016da926720ee" providerId="LiveId" clId="{ED196408-5721-44D1-9BFC-0BEE6E59FC91}" dt="2022-04-25T12:58:37.187" v="26" actId="47"/>
        <pc:sldMkLst>
          <pc:docMk/>
          <pc:sldMk cId="4079667306" sldId="418"/>
        </pc:sldMkLst>
      </pc:sldChg>
      <pc:sldChg chg="del">
        <pc:chgData name="C C" userId="58c016da926720ee" providerId="LiveId" clId="{ED196408-5721-44D1-9BFC-0BEE6E59FC91}" dt="2022-04-25T12:58:37.187" v="26" actId="47"/>
        <pc:sldMkLst>
          <pc:docMk/>
          <pc:sldMk cId="47962113" sldId="419"/>
        </pc:sldMkLst>
      </pc:sldChg>
      <pc:sldChg chg="modSp add mod">
        <pc:chgData name="C C" userId="58c016da926720ee" providerId="LiveId" clId="{ED196408-5721-44D1-9BFC-0BEE6E59FC91}" dt="2022-04-25T13:17:25.905" v="142" actId="1076"/>
        <pc:sldMkLst>
          <pc:docMk/>
          <pc:sldMk cId="471651577" sldId="419"/>
        </pc:sldMkLst>
        <pc:spChg chg="mod">
          <ac:chgData name="C C" userId="58c016da926720ee" providerId="LiveId" clId="{ED196408-5721-44D1-9BFC-0BEE6E59FC91}" dt="2022-04-25T13:17:01.090" v="137" actId="20577"/>
          <ac:spMkLst>
            <pc:docMk/>
            <pc:sldMk cId="471651577" sldId="419"/>
            <ac:spMk id="2" creationId="{C1F23B80-DE84-44E8-B9DC-54DDA7454841}"/>
          </ac:spMkLst>
        </pc:spChg>
        <pc:graphicFrameChg chg="mod modGraphic">
          <ac:chgData name="C C" userId="58c016da926720ee" providerId="LiveId" clId="{ED196408-5721-44D1-9BFC-0BEE6E59FC91}" dt="2022-04-25T13:17:25.905" v="142" actId="1076"/>
          <ac:graphicFrameMkLst>
            <pc:docMk/>
            <pc:sldMk cId="471651577" sldId="419"/>
            <ac:graphicFrameMk id="8" creationId="{47D15C56-17D0-40E3-AD11-19B973AAAF2A}"/>
          </ac:graphicFrameMkLst>
        </pc:graphicFrameChg>
      </pc:sldChg>
      <pc:sldChg chg="modSp new mod">
        <pc:chgData name="C C" userId="58c016da926720ee" providerId="LiveId" clId="{ED196408-5721-44D1-9BFC-0BEE6E59FC91}" dt="2022-04-25T14:01:19.896" v="454" actId="20577"/>
        <pc:sldMkLst>
          <pc:docMk/>
          <pc:sldMk cId="1045513571" sldId="420"/>
        </pc:sldMkLst>
        <pc:spChg chg="mod">
          <ac:chgData name="C C" userId="58c016da926720ee" providerId="LiveId" clId="{ED196408-5721-44D1-9BFC-0BEE6E59FC91}" dt="2022-04-25T14:01:19.896" v="454" actId="20577"/>
          <ac:spMkLst>
            <pc:docMk/>
            <pc:sldMk cId="1045513571" sldId="420"/>
            <ac:spMk id="2" creationId="{6B80625F-0935-4DE3-9B4B-B0797E624957}"/>
          </ac:spMkLst>
        </pc:spChg>
        <pc:spChg chg="mod">
          <ac:chgData name="C C" userId="58c016da926720ee" providerId="LiveId" clId="{ED196408-5721-44D1-9BFC-0BEE6E59FC91}" dt="2022-04-25T14:01:14.130" v="452" actId="6549"/>
          <ac:spMkLst>
            <pc:docMk/>
            <pc:sldMk cId="1045513571" sldId="420"/>
            <ac:spMk id="3" creationId="{015D30FB-55F1-481C-82EE-50AE0F29ACB7}"/>
          </ac:spMkLst>
        </pc:spChg>
      </pc:sldChg>
      <pc:sldChg chg="new del">
        <pc:chgData name="C C" userId="58c016da926720ee" providerId="LiveId" clId="{ED196408-5721-44D1-9BFC-0BEE6E59FC91}" dt="2022-04-25T14:00:04.269" v="327" actId="47"/>
        <pc:sldMkLst>
          <pc:docMk/>
          <pc:sldMk cId="1188912773" sldId="420"/>
        </pc:sldMkLst>
      </pc:sldChg>
      <pc:sldChg chg="del">
        <pc:chgData name="C C" userId="58c016da926720ee" providerId="LiveId" clId="{ED196408-5721-44D1-9BFC-0BEE6E59FC91}" dt="2022-04-25T12:58:37.187" v="26" actId="47"/>
        <pc:sldMkLst>
          <pc:docMk/>
          <pc:sldMk cId="1527864762" sldId="4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t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3975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t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b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3975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97" tIns="45748" rIns="91497" bIns="45748" numCol="1" anchor="b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solidFill>
                  <a:srgbClr val="00245B"/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27FFF088-A428-4EAA-B7D9-213B09A2E4F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477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3975" y="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363" y="744538"/>
            <a:ext cx="6608762" cy="3717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38" y="4710113"/>
            <a:ext cx="50006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b" anchorCtr="0" compatLnSpc="1">
            <a:prstTxWarp prst="textNoShape">
              <a:avLst/>
            </a:prstTxWarp>
          </a:bodyPr>
          <a:lstStyle>
            <a:lvl1pPr defTabSz="915136" eaLnBrk="1" hangingPunct="1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3975" y="9423400"/>
            <a:ext cx="29559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7" tIns="45748" rIns="91497" bIns="45748" numCol="1" anchor="b" anchorCtr="0" compatLnSpc="1">
            <a:prstTxWarp prst="textNoShape">
              <a:avLst/>
            </a:prstTxWarp>
          </a:bodyPr>
          <a:lstStyle>
            <a:lvl1pPr algn="r" defTabSz="915136" eaLnBrk="1" hangingPunct="1">
              <a:defRPr sz="12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AAF2C253-3A99-4D4E-AA4C-3918A4D5315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6112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3645579.2020.184489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410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https://journals.plos.org/plosone/article?id=10.1371/journal.pone.0132382&amp;utm_content=buffer2135a&amp;utm_medium=social&amp;utm_source=twitter.com&amp;utm_campaign=buffer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9407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https://www.pnas.org/doi/epdf/10.1073/pnas.2200300119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733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347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Patrick Sturgis &amp; Rebekah Luff (2021) The demise of the survey? A research note on trends in the use of survey data in the social sciences, 1939 to 2015, International Journal of Social Research Methodology, 24:6, 691-696, DOI: </a:t>
            </a:r>
            <a:r>
              <a:rPr lang="en-US" b="0" i="0" u="sng" dirty="0">
                <a:solidFill>
                  <a:srgbClr val="333333"/>
                </a:solidFill>
                <a:effectLst/>
                <a:latin typeface="Open Sans" panose="020B0606030504020204" pitchFamily="34" charset="0"/>
                <a:hlinkClick r:id="rId3"/>
              </a:rPr>
              <a:t>10.1080/13645579.2020.1844896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724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93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51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F2C253-3A99-4D4E-AA4C-3918A4D5315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51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942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93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51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F2C253-3A99-4D4E-AA4C-3918A4D5315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51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13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https://journals.plos.org/ploscompbiol/article/file?id=10.1371/journal.pcbi.1005619&amp;type=printable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08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https://journals.plos.org/ploscompbiol/article/file?id=10.1371/journal.pcbi.1005619&amp;type=printable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2C253-3A99-4D4E-AA4C-3918A4D5315D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76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60350" y="215900"/>
            <a:ext cx="432117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Dr. Christoph Nguyen 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Otto-Suhr-Institut für Politikwissenschaft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Arbeitsstelle Politisches System Deutschlands</a:t>
            </a: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4999038"/>
            <a:ext cx="9144000" cy="144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6" y="3462338"/>
            <a:ext cx="6467475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1934766"/>
            <a:ext cx="6477000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4713"/>
            <a:ext cx="2895600" cy="357187"/>
          </a:xfrm>
        </p:spPr>
        <p:txBody>
          <a:bodyPr/>
          <a:lstStyle>
            <a:lvl1pPr>
              <a:defRPr dirty="0" smtClean="0"/>
            </a:lvl1pPr>
          </a:lstStyle>
          <a:p>
            <a:pPr algn="ctr">
              <a:defRPr/>
            </a:pPr>
            <a:r>
              <a:rPr lang="de-DE" dirty="0"/>
              <a:t>20.04.2017</a:t>
            </a:r>
          </a:p>
        </p:txBody>
      </p:sp>
    </p:spTree>
  </p:cSld>
  <p:clrMapOvr>
    <a:masterClrMapping/>
  </p:clrMapOvr>
  <p:transition spd="slow"/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9" y="628650"/>
            <a:ext cx="2160587" cy="410884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6" y="628650"/>
            <a:ext cx="6329363" cy="410884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60350" y="215900"/>
            <a:ext cx="432117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Dr. Christoph Nguyen 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Otto-Suhr-Institut für Politikwissenschaft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Arbeitsstelle Politisches System Deutschlands</a:t>
            </a: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4999038"/>
            <a:ext cx="9144000" cy="144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6" y="3462338"/>
            <a:ext cx="6467475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1934766"/>
            <a:ext cx="6477000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400" smtClean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 smtClean="0"/>
            </a:lvl1pPr>
          </a:lstStyle>
          <a:p>
            <a:pPr algn="ctr">
              <a:defRPr/>
            </a:pPr>
            <a:r>
              <a:rPr lang="de-DE" dirty="0"/>
              <a:t>20.04.2017</a:t>
            </a:r>
          </a:p>
        </p:txBody>
      </p:sp>
    </p:spTree>
    <p:extLst>
      <p:ext uri="{BB962C8B-B14F-4D97-AF65-F5344CB8AC3E}">
        <p14:creationId xmlns:p14="http://schemas.microsoft.com/office/powerpoint/2010/main" val="527032922"/>
      </p:ext>
    </p:extLst>
  </p:cSld>
  <p:clrMapOvr>
    <a:masterClrMapping/>
  </p:clrMapOvr>
  <p:transition spd="slow"/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50520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1463" y="3469085"/>
            <a:ext cx="8605838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1462" y="2258219"/>
            <a:ext cx="8605837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400" smtClean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97A1E27-9502-46A3-BF4D-A575C94A52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9E95A73-378B-4D8B-BB65-D1C5F5DBBC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6701" y="107950"/>
            <a:ext cx="6472238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2000" b="1" smtClean="0">
                <a:solidFill>
                  <a:srgbClr val="0066CC"/>
                </a:solidFill>
                <a:latin typeface="+mn-lt"/>
                <a:ea typeface="+mn-ea"/>
                <a:cs typeface="+mn-cs"/>
              </a:defRPr>
            </a:lvl1pPr>
            <a:lvl2pPr marL="3556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723900" indent="-1889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0795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4pPr>
            <a:lvl5pPr marL="14351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5pPr>
            <a:lvl6pPr marL="18923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6pPr>
            <a:lvl7pPr marL="23495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7pPr>
            <a:lvl8pPr marL="28067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8pPr>
            <a:lvl9pPr marL="32639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40080">
              <a:lnSpc>
                <a:spcPct val="100000"/>
              </a:lnSpc>
              <a:spcBef>
                <a:spcPts val="0"/>
              </a:spcBef>
            </a:pP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688898636"/>
      </p:ext>
    </p:extLst>
  </p:cSld>
  <p:clrMapOvr>
    <a:masterClrMapping/>
  </p:clrMapOvr>
  <p:transition spd="slow"/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62C37DA0-2B82-42BC-B80C-4909DF2D1C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-28040"/>
            <a:ext cx="4572000" cy="51715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50520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0" y="2077313"/>
            <a:ext cx="4198144" cy="960834"/>
          </a:xfrm>
        </p:spPr>
        <p:txBody>
          <a:bodyPr lIns="360000" anchor="ctr"/>
          <a:lstStyle>
            <a:lvl1pPr>
              <a:defRPr sz="3600" b="1" smtClean="0">
                <a:solidFill>
                  <a:srgbClr val="0066CC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97A1E27-9502-46A3-BF4D-A575C94A52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9E95A73-378B-4D8B-BB65-D1C5F5DBBC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6701" y="107950"/>
            <a:ext cx="6472238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2000" b="1" smtClean="0">
                <a:solidFill>
                  <a:srgbClr val="0066CC"/>
                </a:solidFill>
                <a:latin typeface="+mn-lt"/>
                <a:ea typeface="+mn-ea"/>
                <a:cs typeface="+mn-cs"/>
              </a:defRPr>
            </a:lvl1pPr>
            <a:lvl2pPr marL="3556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723900" indent="-1889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0795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4pPr>
            <a:lvl5pPr marL="14351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5pPr>
            <a:lvl6pPr marL="18923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6pPr>
            <a:lvl7pPr marL="23495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7pPr>
            <a:lvl8pPr marL="28067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8pPr>
            <a:lvl9pPr marL="32639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40080">
              <a:lnSpc>
                <a:spcPct val="100000"/>
              </a:lnSpc>
              <a:spcBef>
                <a:spcPts val="0"/>
              </a:spcBef>
            </a:pPr>
            <a:endParaRPr lang="de-DE" kern="0" dirty="0"/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" y="-727233"/>
            <a:ext cx="3000376" cy="3863339"/>
          </a:xfrm>
        </p:spPr>
        <p:txBody>
          <a:bodyPr lIns="360000" anchor="t"/>
          <a:lstStyle>
            <a:lvl1pPr>
              <a:lnSpc>
                <a:spcPct val="100000"/>
              </a:lnSpc>
              <a:defRPr sz="43200" smtClean="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33293"/>
      </p:ext>
    </p:extLst>
  </p:cSld>
  <p:clrMapOvr>
    <a:masterClrMapping/>
  </p:clrMapOvr>
  <p:transition spd="slow"/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44631-D074-4D34-935B-221AF18C15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4951" y="736599"/>
            <a:ext cx="8677555" cy="423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9465218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761BDD-A21A-49B3-8FFF-F7E8FDB86B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0" y="736599"/>
            <a:ext cx="4337049" cy="423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BBCC7F9-AB44-4D21-868C-EFD01BAFA0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4951" y="736599"/>
            <a:ext cx="4337049" cy="423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605891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33361"/>
            <a:ext cx="8642350" cy="626002"/>
          </a:xfrm>
        </p:spPr>
        <p:txBody>
          <a:bodyPr/>
          <a:lstStyle>
            <a:lvl1pPr>
              <a:defRPr sz="3200" u="none">
                <a:solidFill>
                  <a:srgbClr val="000000"/>
                </a:solidFill>
                <a:latin typeface="NexusSansPro-Bold" panose="020B0804030101020102" pitchFamily="34" charset="0"/>
                <a:cs typeface="NexusSansPro-Bold" panose="020B0804030101020102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659363"/>
            <a:ext cx="4321175" cy="4304523"/>
          </a:xfrm>
        </p:spPr>
        <p:txBody>
          <a:bodyPr/>
          <a:lstStyle>
            <a:lvl1pPr>
              <a:defRPr sz="2800" b="0">
                <a:solidFill>
                  <a:srgbClr val="003366"/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1pPr>
            <a:lvl2pPr>
              <a:defRPr>
                <a:solidFill>
                  <a:srgbClr val="0066CC"/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2pPr>
            <a:lvl3pPr>
              <a:defRPr>
                <a:solidFill>
                  <a:schemeClr val="bg2">
                    <a:lumMod val="60000"/>
                    <a:lumOff val="40000"/>
                  </a:schemeClr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3pPr>
            <a:lvl4pPr>
              <a:defRPr>
                <a:latin typeface="NexusSansPro" panose="020B0504030101020102" pitchFamily="34" charset="0"/>
                <a:cs typeface="NexusSansPro" panose="020B0504030101020102" pitchFamily="34" charset="0"/>
              </a:defRPr>
            </a:lvl4pPr>
            <a:lvl5pPr>
              <a:defRPr>
                <a:latin typeface="NexusSansPro" panose="020B0504030101020102" pitchFamily="34" charset="0"/>
                <a:cs typeface="NexusSansPro" panose="020B0504030101020102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F9BBB9C-FAFF-4292-95CB-13D4959180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0" y="659363"/>
            <a:ext cx="4321175" cy="4304523"/>
          </a:xfrm>
        </p:spPr>
        <p:txBody>
          <a:bodyPr/>
          <a:lstStyle>
            <a:lvl1pPr>
              <a:defRPr sz="2800" b="0">
                <a:solidFill>
                  <a:srgbClr val="003366"/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1pPr>
            <a:lvl2pPr>
              <a:defRPr>
                <a:solidFill>
                  <a:srgbClr val="0066CC"/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2pPr>
            <a:lvl3pPr>
              <a:defRPr>
                <a:solidFill>
                  <a:schemeClr val="bg2">
                    <a:lumMod val="60000"/>
                    <a:lumOff val="40000"/>
                  </a:schemeClr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3pPr>
            <a:lvl4pPr>
              <a:defRPr>
                <a:latin typeface="NexusSansPro" panose="020B0504030101020102" pitchFamily="34" charset="0"/>
                <a:cs typeface="NexusSansPro" panose="020B0504030101020102" pitchFamily="34" charset="0"/>
              </a:defRPr>
            </a:lvl4pPr>
            <a:lvl5pPr>
              <a:defRPr>
                <a:latin typeface="NexusSansPro" panose="020B0504030101020102" pitchFamily="34" charset="0"/>
                <a:cs typeface="NexusSansPro" panose="020B0504030101020102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1582891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EDA81-3249-4889-9725-A5CFBA824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0" y="736599"/>
            <a:ext cx="8674100" cy="42380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8009893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7" y="1356122"/>
            <a:ext cx="4244975" cy="3381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2" y="1356122"/>
            <a:ext cx="4244975" cy="3381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131160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EDA81-3249-4889-9725-A5CFBA824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4951" y="736599"/>
            <a:ext cx="4337050" cy="42380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761BDD-A21A-49B3-8FFF-F7E8FDB86B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0" y="736599"/>
            <a:ext cx="4337049" cy="423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5607408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60350" y="215900"/>
            <a:ext cx="4321175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Dr. Christoph Nguyen 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Otto-Suhr-Institut für Politikwissenschaft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1000" b="1" dirty="0">
                <a:solidFill>
                  <a:srgbClr val="5F5F5F"/>
                </a:solidFill>
              </a:rPr>
              <a:t>Arbeitsstelle Politisches System Deutschlands</a:t>
            </a: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4999038"/>
            <a:ext cx="9144000" cy="144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6" y="3462338"/>
            <a:ext cx="6467475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1934766"/>
            <a:ext cx="6477000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400" smtClean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 dirty="0" smtClean="0"/>
            </a:lvl1pPr>
          </a:lstStyle>
          <a:p>
            <a:pPr algn="ctr">
              <a:defRPr/>
            </a:pPr>
            <a:r>
              <a:rPr lang="de-DE" dirty="0"/>
              <a:t>20.04.2017</a:t>
            </a:r>
          </a:p>
        </p:txBody>
      </p:sp>
    </p:spTree>
    <p:extLst>
      <p:ext uri="{BB962C8B-B14F-4D97-AF65-F5344CB8AC3E}">
        <p14:creationId xmlns:p14="http://schemas.microsoft.com/office/powerpoint/2010/main" val="3314931823"/>
      </p:ext>
    </p:extLst>
  </p:cSld>
  <p:clrMapOvr>
    <a:masterClrMapping/>
  </p:clrMapOvr>
  <p:transition spd="slow"/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50520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71463" y="3469085"/>
            <a:ext cx="8605838" cy="792956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71462" y="2258219"/>
            <a:ext cx="8605837" cy="1102519"/>
          </a:xfrm>
        </p:spPr>
        <p:txBody>
          <a:bodyPr lIns="360000" anchor="t"/>
          <a:lstStyle>
            <a:lvl1pPr>
              <a:lnSpc>
                <a:spcPct val="100000"/>
              </a:lnSpc>
              <a:defRPr sz="3400" smtClean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97A1E27-9502-46A3-BF4D-A575C94A52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9E95A73-378B-4D8B-BB65-D1C5F5DBBC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6701" y="107950"/>
            <a:ext cx="6472238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2000" b="1" smtClean="0">
                <a:solidFill>
                  <a:srgbClr val="0066CC"/>
                </a:solidFill>
                <a:latin typeface="+mn-lt"/>
                <a:ea typeface="+mn-ea"/>
                <a:cs typeface="+mn-cs"/>
              </a:defRPr>
            </a:lvl1pPr>
            <a:lvl2pPr marL="3556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723900" indent="-1889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0795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4pPr>
            <a:lvl5pPr marL="14351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5pPr>
            <a:lvl6pPr marL="18923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6pPr>
            <a:lvl7pPr marL="23495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7pPr>
            <a:lvl8pPr marL="28067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8pPr>
            <a:lvl9pPr marL="32639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40080">
              <a:lnSpc>
                <a:spcPct val="100000"/>
              </a:lnSpc>
              <a:spcBef>
                <a:spcPts val="0"/>
              </a:spcBef>
            </a:pP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686505147"/>
      </p:ext>
    </p:extLst>
  </p:cSld>
  <p:clrMapOvr>
    <a:masterClrMapping/>
  </p:clrMapOvr>
  <p:transition spd="slow"/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62C37DA0-2B82-42BC-B80C-4909DF2D1C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-28040"/>
            <a:ext cx="4572000" cy="51715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pic>
        <p:nvPicPr>
          <p:cNvPr id="5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0" y="50520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72000" y="2077313"/>
            <a:ext cx="4198144" cy="960834"/>
          </a:xfrm>
        </p:spPr>
        <p:txBody>
          <a:bodyPr lIns="360000" anchor="ctr"/>
          <a:lstStyle>
            <a:lvl1pPr>
              <a:defRPr sz="3600" b="1" smtClean="0">
                <a:solidFill>
                  <a:srgbClr val="0066CC"/>
                </a:solidFill>
              </a:defRPr>
            </a:lvl1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97A1E27-9502-46A3-BF4D-A575C94A52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9E95A73-378B-4D8B-BB65-D1C5F5DBBC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6701" y="107950"/>
            <a:ext cx="6472238" cy="39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2000" b="1" smtClean="0">
                <a:solidFill>
                  <a:srgbClr val="0066CC"/>
                </a:solidFill>
                <a:latin typeface="+mn-lt"/>
                <a:ea typeface="+mn-ea"/>
                <a:cs typeface="+mn-cs"/>
              </a:defRPr>
            </a:lvl1pPr>
            <a:lvl2pPr marL="3556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723900" indent="-1889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0795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4pPr>
            <a:lvl5pPr marL="14351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5pPr>
            <a:lvl6pPr marL="18923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6pPr>
            <a:lvl7pPr marL="23495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7pPr>
            <a:lvl8pPr marL="28067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8pPr>
            <a:lvl9pPr marL="32639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40080">
              <a:lnSpc>
                <a:spcPct val="100000"/>
              </a:lnSpc>
              <a:spcBef>
                <a:spcPts val="0"/>
              </a:spcBef>
            </a:pPr>
            <a:endParaRPr lang="de-DE" kern="0" dirty="0"/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" y="-727233"/>
            <a:ext cx="3000376" cy="3863339"/>
          </a:xfrm>
        </p:spPr>
        <p:txBody>
          <a:bodyPr lIns="360000" anchor="t"/>
          <a:lstStyle>
            <a:lvl1pPr>
              <a:lnSpc>
                <a:spcPct val="100000"/>
              </a:lnSpc>
              <a:defRPr sz="43200" smtClean="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339519"/>
      </p:ext>
    </p:extLst>
  </p:cSld>
  <p:clrMapOvr>
    <a:masterClrMapping/>
  </p:clrMapOvr>
  <p:transition spd="slow"/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44631-D074-4D34-935B-221AF18C15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4951" y="736599"/>
            <a:ext cx="8677555" cy="423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500342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165D-94D0-41EE-AF60-BB41FC38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761BDD-A21A-49B3-8FFF-F7E8FDB86B5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0" y="736599"/>
            <a:ext cx="4337049" cy="423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BBCC7F9-AB44-4D21-868C-EFD01BAFA0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4951" y="736599"/>
            <a:ext cx="4337049" cy="4238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529515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33361"/>
            <a:ext cx="8642350" cy="626002"/>
          </a:xfrm>
        </p:spPr>
        <p:txBody>
          <a:bodyPr/>
          <a:lstStyle>
            <a:lvl1pPr>
              <a:defRPr sz="3200" u="none">
                <a:solidFill>
                  <a:srgbClr val="000000"/>
                </a:solidFill>
                <a:latin typeface="NexusSansPro-Bold" panose="020B0804030101020102" pitchFamily="34" charset="0"/>
                <a:cs typeface="NexusSansPro-Bold" panose="020B0804030101020102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659363"/>
            <a:ext cx="4321175" cy="4304523"/>
          </a:xfrm>
        </p:spPr>
        <p:txBody>
          <a:bodyPr/>
          <a:lstStyle>
            <a:lvl1pPr>
              <a:defRPr sz="2800" b="0">
                <a:solidFill>
                  <a:srgbClr val="003366"/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1pPr>
            <a:lvl2pPr>
              <a:defRPr>
                <a:solidFill>
                  <a:srgbClr val="0066CC"/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2pPr>
            <a:lvl3pPr>
              <a:defRPr>
                <a:solidFill>
                  <a:schemeClr val="bg2">
                    <a:lumMod val="60000"/>
                    <a:lumOff val="40000"/>
                  </a:schemeClr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3pPr>
            <a:lvl4pPr>
              <a:defRPr>
                <a:latin typeface="NexusSansPro" panose="020B0504030101020102" pitchFamily="34" charset="0"/>
                <a:cs typeface="NexusSansPro" panose="020B0504030101020102" pitchFamily="34" charset="0"/>
              </a:defRPr>
            </a:lvl4pPr>
            <a:lvl5pPr>
              <a:defRPr>
                <a:latin typeface="NexusSansPro" panose="020B0504030101020102" pitchFamily="34" charset="0"/>
                <a:cs typeface="NexusSansPro" panose="020B0504030101020102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F9BBB9C-FAFF-4292-95CB-13D4959180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0" y="659363"/>
            <a:ext cx="4321175" cy="4304523"/>
          </a:xfrm>
        </p:spPr>
        <p:txBody>
          <a:bodyPr/>
          <a:lstStyle>
            <a:lvl1pPr>
              <a:defRPr sz="2800" b="0">
                <a:solidFill>
                  <a:srgbClr val="003366"/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1pPr>
            <a:lvl2pPr>
              <a:defRPr>
                <a:solidFill>
                  <a:srgbClr val="0066CC"/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2pPr>
            <a:lvl3pPr>
              <a:defRPr>
                <a:solidFill>
                  <a:schemeClr val="bg2">
                    <a:lumMod val="60000"/>
                    <a:lumOff val="40000"/>
                  </a:schemeClr>
                </a:solidFill>
                <a:latin typeface="NexusSansPro" panose="020B0504030101020102" pitchFamily="34" charset="0"/>
                <a:cs typeface="NexusSansPro" panose="020B0504030101020102" pitchFamily="34" charset="0"/>
              </a:defRPr>
            </a:lvl3pPr>
            <a:lvl4pPr>
              <a:defRPr>
                <a:latin typeface="NexusSansPro" panose="020B0504030101020102" pitchFamily="34" charset="0"/>
                <a:cs typeface="NexusSansPro" panose="020B0504030101020102" pitchFamily="34" charset="0"/>
              </a:defRPr>
            </a:lvl4pPr>
            <a:lvl5pPr>
              <a:defRPr>
                <a:latin typeface="NexusSansPro" panose="020B0504030101020102" pitchFamily="34" charset="0"/>
                <a:cs typeface="NexusSansPro" panose="020B0504030101020102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91229737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  <p:extLst>
      <p:ext uri="{BB962C8B-B14F-4D97-AF65-F5344CB8AC3E}">
        <p14:creationId xmlns:p14="http://schemas.microsoft.com/office/powerpoint/2010/main" val="1322411078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6" y="1356122"/>
            <a:ext cx="4244975" cy="3381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1" y="1356122"/>
            <a:ext cx="4244975" cy="3381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Titel, Datum</a:t>
            </a: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4999038"/>
            <a:ext cx="9144000" cy="144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214438"/>
            <a:ext cx="8642350" cy="36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709613"/>
            <a:ext cx="8642350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4972050"/>
            <a:ext cx="5976938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 b="0" dirty="0" smtClean="0">
                <a:solidFill>
                  <a:srgbClr val="5F5F5F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/>
              <a:t>Titel, Datum, …</a:t>
            </a:r>
          </a:p>
        </p:txBody>
      </p:sp>
      <p:pic>
        <p:nvPicPr>
          <p:cNvPr id="38918" name="Picture 24" descr="Logo_RGB_300dpi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38938" y="107950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ransition spd="slow"/>
  <p:hf sldNum="0" hd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5066685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762000"/>
            <a:ext cx="8642350" cy="420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34950" y="76815"/>
            <a:ext cx="645694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pic>
        <p:nvPicPr>
          <p:cNvPr id="38918" name="Picture 24" descr="Logo_RGB_300dpi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738938" y="76815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F0D7924A-4C5D-4561-91DA-9A79006759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43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17" r:id="rId7"/>
    <p:sldLayoutId id="2147483718" r:id="rId8"/>
    <p:sldLayoutId id="2147483719" r:id="rId9"/>
  </p:sldLayoutIdLst>
  <p:transition spd="slow"/>
  <p:hf sldNum="0" hd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marL="0" indent="0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2400">
          <a:solidFill>
            <a:srgbClr val="000000"/>
          </a:solidFill>
          <a:latin typeface="+mn-lt"/>
        </a:defRPr>
      </a:lvl2pPr>
      <a:lvl3pPr marL="723900" indent="-1889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800">
          <a:solidFill>
            <a:schemeClr val="bg1">
              <a:lumMod val="50000"/>
            </a:schemeClr>
          </a:solidFill>
          <a:latin typeface="+mn-lt"/>
        </a:defRPr>
      </a:lvl3pPr>
      <a:lvl4pPr marL="10795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5066685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4950" y="762000"/>
            <a:ext cx="8642350" cy="420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34950" y="76815"/>
            <a:ext cx="645694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pic>
        <p:nvPicPr>
          <p:cNvPr id="38918" name="Picture 24" descr="Logo_RGB_300dpi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38938" y="76815"/>
            <a:ext cx="2138362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F0D7924A-4C5D-4561-91DA-9A79006759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94360"/>
            <a:ext cx="9144000" cy="914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 dirty="0">
              <a:latin typeface="Verdana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8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</p:sldLayoutIdLst>
  <p:transition spd="slow"/>
  <p:hf sldNum="0" hd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marL="0" indent="0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None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2400">
          <a:solidFill>
            <a:srgbClr val="000000"/>
          </a:solidFill>
          <a:latin typeface="+mn-lt"/>
        </a:defRPr>
      </a:lvl2pPr>
      <a:lvl3pPr marL="723900" indent="-1889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•"/>
        <a:defRPr sz="1800">
          <a:solidFill>
            <a:schemeClr val="bg1">
              <a:lumMod val="50000"/>
            </a:schemeClr>
          </a:solidFill>
          <a:latin typeface="+mn-lt"/>
        </a:defRPr>
      </a:lvl3pPr>
      <a:lvl4pPr marL="10795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fontAlgn="base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watch?v=uST43TeEI0E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rstudio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registries" TargetMode="External"/><Relationship Id="rId2" Type="http://schemas.openxmlformats.org/officeDocument/2006/relationships/hyperlink" Target="https://osf.io/zab38/wiki/home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osf.io/qujgr" TargetMode="External"/><Relationship Id="rId5" Type="http://schemas.openxmlformats.org/officeDocument/2006/relationships/hyperlink" Target="https://osf.io/jqvs7" TargetMode="External"/><Relationship Id="rId4" Type="http://schemas.openxmlformats.org/officeDocument/2006/relationships/hyperlink" Target="https://osf.io/ur5x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soz.fu-berlin.de/polwiss/forschung/systeme/polsystem/Team/Christoph-Nguye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50825" y="1597819"/>
            <a:ext cx="8785225" cy="110251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Politische Wahrnehmungen in Zeiten der Krise</a:t>
            </a:r>
            <a:endParaRPr lang="de-DE" altLang="de-DE" sz="2400" b="1" noProof="0" dirty="0"/>
          </a:p>
        </p:txBody>
      </p:sp>
      <p:sp>
        <p:nvSpPr>
          <p:cNvPr id="40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79388" y="3436144"/>
            <a:ext cx="8497887" cy="9013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i="1" noProof="0" dirty="0"/>
              <a:t>Vorstellung, Einführung und Organisation </a:t>
            </a:r>
            <a:r>
              <a:rPr lang="de-DE" altLang="de-DE" noProof="0" dirty="0"/>
              <a:t> </a:t>
            </a:r>
          </a:p>
          <a:p>
            <a:pPr>
              <a:lnSpc>
                <a:spcPct val="100000"/>
              </a:lnSpc>
            </a:pPr>
            <a:endParaRPr lang="de-DE" altLang="de-DE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35D8-57AA-CDA9-A148-1D0360C1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Leitfragen des Kurses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5312E-211A-9DCA-1671-E29D34AD703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/>
              <a:t>	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250CA85-30AA-F75B-9A83-6B5E9B787F55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727" y="933903"/>
            <a:ext cx="3275693" cy="327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5F4E0DF-ACA6-3CF4-21CD-EDE0FA5FD40B}"/>
              </a:ext>
            </a:extLst>
          </p:cNvPr>
          <p:cNvSpPr txBox="1">
            <a:spLocks/>
          </p:cNvSpPr>
          <p:nvPr/>
        </p:nvSpPr>
        <p:spPr bwMode="auto">
          <a:xfrm>
            <a:off x="3744686" y="736599"/>
            <a:ext cx="547451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556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+mn-lt"/>
              </a:defRPr>
            </a:lvl2pPr>
            <a:lvl3pPr marL="723900" indent="-1889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0795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4pPr>
            <a:lvl5pPr marL="1435100" indent="-176213" algn="l" rtl="0" fontAlgn="base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>
                <a:solidFill>
                  <a:srgbClr val="000000"/>
                </a:solidFill>
                <a:latin typeface="+mn-lt"/>
              </a:defRPr>
            </a:lvl5pPr>
            <a:lvl6pPr marL="18923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6pPr>
            <a:lvl7pPr marL="23495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7pPr>
            <a:lvl8pPr marL="28067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8pPr>
            <a:lvl9pPr marL="32639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kern="0" dirty="0"/>
              <a:t>Wie können wir die Verteilung von sozialpolitischen Wahrnehmungen und Einstellungen verstehen?</a:t>
            </a:r>
          </a:p>
          <a:p>
            <a:pPr marL="698500" lvl="1" indent="-342900"/>
            <a:r>
              <a:rPr lang="de-DE" sz="1600" kern="0" dirty="0"/>
              <a:t>Beispiel im Kurs: Soziale Kohäsion und Vertrauen </a:t>
            </a:r>
          </a:p>
          <a:p>
            <a:pPr marL="698500" lvl="1" indent="-342900"/>
            <a:r>
              <a:rPr lang="de-DE" sz="1600" kern="0" dirty="0"/>
              <a:t>Eigene Arbeit </a:t>
            </a:r>
            <a:r>
              <a:rPr lang="de-DE" sz="1600" kern="0" dirty="0">
                <a:sym typeface="Wingdings" panose="05000000000000000000" pitchFamily="2" charset="2"/>
              </a:rPr>
              <a:t> Eigene Ergebnisse</a:t>
            </a:r>
            <a:endParaRPr lang="de-DE" sz="1600" kern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kern="0" dirty="0"/>
              <a:t>Welchen Zusammenhang haben diese Einstellungen mit </a:t>
            </a:r>
          </a:p>
          <a:p>
            <a:pPr marL="698500" lvl="1" indent="-342900"/>
            <a:r>
              <a:rPr lang="de-DE" sz="1800" kern="0" dirty="0"/>
              <a:t>Individualfaktoren</a:t>
            </a:r>
          </a:p>
          <a:p>
            <a:pPr marL="698500" lvl="1" indent="-342900"/>
            <a:r>
              <a:rPr lang="de-DE" sz="1800" kern="0" dirty="0"/>
              <a:t>Kontextfaktoren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kern="0" dirty="0"/>
              <a:t>Wie und Warum verändern sich diese Einstellungen im Zeitverlauf?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kern="0" dirty="0"/>
              <a:t>Welchen Einfluss haben Krisen auf diese Einstellungen? </a:t>
            </a:r>
          </a:p>
          <a:p>
            <a:pPr marL="698500" lvl="1" indent="-342900"/>
            <a:endParaRPr lang="de-DE" kern="0" dirty="0"/>
          </a:p>
          <a:p>
            <a:pPr marL="698500" lvl="1" indent="-342900"/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68511690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CF59-78B5-44DC-9CC8-474CD726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Kurses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F5AB0-64E9-418E-8438-4B8D36DA6B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2819F0-72EF-B956-6CD6-4712DC692F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4951" y="736599"/>
            <a:ext cx="4957344" cy="42386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Asynchrone Sitzungen </a:t>
            </a:r>
          </a:p>
          <a:p>
            <a:pPr marL="698500" lvl="1" indent="-342900"/>
            <a:r>
              <a:rPr lang="de-DE" dirty="0"/>
              <a:t>Technische Fähigkeiten: Datacamp und R</a:t>
            </a:r>
          </a:p>
          <a:p>
            <a:pPr marL="698500" lvl="1" indent="-342900"/>
            <a:r>
              <a:rPr lang="de-DE" dirty="0"/>
              <a:t>Anwendungsbeispiele anhand der Kursthemen</a:t>
            </a:r>
          </a:p>
          <a:p>
            <a:pPr marL="698500" lvl="1" indent="-342900"/>
            <a:r>
              <a:rPr lang="de-DE" dirty="0"/>
              <a:t>Sprechstunden für direkte Betreuung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Synchrone Sitzungen </a:t>
            </a:r>
          </a:p>
          <a:p>
            <a:pPr marL="698500" lvl="1" indent="-342900"/>
            <a:r>
              <a:rPr lang="de-DE" dirty="0"/>
              <a:t>Diskussion der Literatur </a:t>
            </a:r>
          </a:p>
          <a:p>
            <a:pPr marL="698500" lvl="1" indent="-342900"/>
            <a:r>
              <a:rPr lang="de-DE" dirty="0"/>
              <a:t>Diskussion der Problemsets</a:t>
            </a:r>
          </a:p>
          <a:p>
            <a:pPr marL="698500" lvl="1" indent="-342900"/>
            <a:r>
              <a:rPr lang="de-DE" dirty="0"/>
              <a:t>Gruppendiskussionen </a:t>
            </a:r>
          </a:p>
          <a:p>
            <a:pPr marL="698500" lvl="1" indent="-342900"/>
            <a:r>
              <a:rPr lang="de-DE" dirty="0"/>
              <a:t>Anwendung: Eigene Fragen mit den bestehenden Daten auswerten</a:t>
            </a:r>
          </a:p>
          <a:p>
            <a:pPr marL="698500" lvl="1" indent="-342900"/>
            <a:endParaRPr lang="de-DE" dirty="0"/>
          </a:p>
          <a:p>
            <a:pPr marL="698500" lvl="1" indent="-342900"/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DFCF5-A142-C3FE-64F5-B80D2285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24" y="1054182"/>
            <a:ext cx="2894895" cy="36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7715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F60B175-FEBE-D7B4-D502-07C9B01E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29" y="1145672"/>
            <a:ext cx="5726186" cy="337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667D8-33F2-5B6A-2440-41CDC331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Teilnahme und Leistungen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DB6D7-E355-ABB3-8886-A00A262E64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4951" y="736599"/>
            <a:ext cx="7203237" cy="41883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Aktive Teilnahme </a:t>
            </a:r>
          </a:p>
          <a:p>
            <a:pPr marL="698500" lvl="1" indent="-342900"/>
            <a:r>
              <a:rPr lang="de-DE" dirty="0"/>
              <a:t>Datacamp Einheiten </a:t>
            </a:r>
          </a:p>
          <a:p>
            <a:pPr marL="698500" lvl="1" indent="-342900"/>
            <a:r>
              <a:rPr lang="de-DE" dirty="0"/>
              <a:t>4 Problem Sets </a:t>
            </a:r>
          </a:p>
          <a:p>
            <a:pPr marL="1066800" lvl="2" indent="-342900"/>
            <a:r>
              <a:rPr lang="de-DE" sz="1600" dirty="0"/>
              <a:t>Deskriptive Statistiken und </a:t>
            </a:r>
          </a:p>
          <a:p>
            <a:pPr marL="1085850" lvl="2" indent="-342900">
              <a:buNone/>
            </a:pPr>
            <a:r>
              <a:rPr lang="de-DE" sz="1600" dirty="0"/>
              <a:t>	Visualisierungen </a:t>
            </a:r>
          </a:p>
          <a:p>
            <a:pPr marL="1066800" lvl="2" indent="-342900"/>
            <a:r>
              <a:rPr lang="de-DE" sz="1600" dirty="0"/>
              <a:t>Regression</a:t>
            </a:r>
          </a:p>
          <a:p>
            <a:pPr marL="1066800" lvl="2" indent="-342900"/>
            <a:r>
              <a:rPr lang="de-DE" sz="1600" dirty="0"/>
              <a:t>Mehrebenenmodelle </a:t>
            </a:r>
          </a:p>
          <a:p>
            <a:pPr marL="1066800" lvl="2" indent="-342900"/>
            <a:r>
              <a:rPr lang="de-DE" sz="1600" dirty="0"/>
              <a:t>Panelmodelle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Projektarbeit </a:t>
            </a:r>
          </a:p>
          <a:p>
            <a:pPr marL="698500" lvl="1" indent="-342900"/>
            <a:r>
              <a:rPr lang="de-DE" sz="1800" dirty="0"/>
              <a:t>8000 Worte  (+/- 10%) </a:t>
            </a:r>
          </a:p>
          <a:p>
            <a:pPr marL="698500" lvl="1" indent="-342900"/>
            <a:r>
              <a:rPr lang="de-DE" sz="1800" dirty="0"/>
              <a:t>„Fertige“ Analyse </a:t>
            </a:r>
          </a:p>
          <a:p>
            <a:pPr marL="698500" lvl="1" indent="-342900"/>
            <a:r>
              <a:rPr lang="de-DE" sz="1800" dirty="0"/>
              <a:t>Analyseplan/ Registered Report  für Masterarbeit </a:t>
            </a:r>
          </a:p>
          <a:p>
            <a:pPr marL="1066800" lvl="2" indent="-34290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115546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971B-EDFC-3287-1AE1-2CE2A466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Deadlines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C7F5-8487-F6F2-B6C0-32014094390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b="2826"/>
          <a:stretch/>
        </p:blipFill>
        <p:spPr>
          <a:xfrm>
            <a:off x="5370283" y="715324"/>
            <a:ext cx="3255022" cy="42173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823E5-7408-F1ED-00E2-1202E9F613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4951" y="736599"/>
            <a:ext cx="5032207" cy="42386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Alle Deadlines und Abgaben auf Blackboard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Datacamp: </a:t>
            </a:r>
            <a:r>
              <a:rPr lang="de-DE" b="0" dirty="0"/>
              <a:t>Vor Beginn der asynchronen Sitzung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Problem Sets: </a:t>
            </a:r>
            <a:r>
              <a:rPr lang="de-DE" b="0" dirty="0"/>
              <a:t>Sontag vor Begin der synchronen Sitzungen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Exposé der Projektarbeit: </a:t>
            </a:r>
            <a:r>
              <a:rPr lang="de-DE" b="0" dirty="0"/>
              <a:t>16.7.2023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Projektarbeit</a:t>
            </a:r>
            <a:r>
              <a:rPr lang="de-DE" b="0" dirty="0"/>
              <a:t>: 31.9.2023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198851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2469321F-1E79-4B55-B71D-CF2C75FCE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2091333"/>
            <a:ext cx="4198144" cy="960834"/>
          </a:xfrm>
        </p:spPr>
        <p:txBody>
          <a:bodyPr/>
          <a:lstStyle/>
          <a:p>
            <a:r>
              <a:rPr lang="de-DE" noProof="0" dirty="0"/>
              <a:t>Logistik: R, Datacamp &amp; Problem Sets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7B6EC6-3A28-49C4-AE78-D2532997B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2277796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CF59-78B5-44DC-9CC8-474CD726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Logistik: R Installation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F5AB0-64E9-418E-8438-4B8D36DA6B3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4951" y="736599"/>
            <a:ext cx="4337050" cy="42380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R Installation </a:t>
            </a:r>
          </a:p>
          <a:p>
            <a:pPr marL="812800" lvl="1" indent="-457200"/>
            <a:r>
              <a:rPr lang="de-DE" sz="2000" dirty="0"/>
              <a:t>R: </a:t>
            </a:r>
            <a:r>
              <a:rPr lang="en-US" sz="2000" dirty="0">
                <a:solidFill>
                  <a:schemeClr val="tx1"/>
                </a:solidFill>
                <a:hlinkClick r:id="rId3"/>
              </a:rPr>
              <a:t>Base R:</a:t>
            </a:r>
            <a:r>
              <a:rPr lang="en-US" sz="2000" b="0" dirty="0">
                <a:hlinkClick r:id="rId3"/>
              </a:rPr>
              <a:t>https://cloud.r-project.org/</a:t>
            </a:r>
            <a:endParaRPr lang="de-DE" sz="2000" dirty="0"/>
          </a:p>
          <a:p>
            <a:pPr marL="812800" lvl="1" indent="-457200"/>
            <a:r>
              <a:rPr lang="de-DE" sz="2000" dirty="0"/>
              <a:t>R Studio: </a:t>
            </a:r>
            <a:r>
              <a:rPr lang="de-DE" sz="2000" dirty="0">
                <a:hlinkClick r:id="rId4"/>
              </a:rPr>
              <a:t>https://www.rstudio.com/</a:t>
            </a: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Anleitung </a:t>
            </a:r>
          </a:p>
          <a:p>
            <a:pPr marL="812800" lvl="1" indent="-457200"/>
            <a:r>
              <a:rPr lang="de-DE" sz="2000" dirty="0"/>
              <a:t>Folien auf Blackboard</a:t>
            </a:r>
          </a:p>
          <a:p>
            <a:pPr marL="812800" lvl="1" indent="-457200"/>
            <a:r>
              <a:rPr lang="de-DE" sz="2000" dirty="0"/>
              <a:t>Video auf Blackboard</a:t>
            </a:r>
          </a:p>
          <a:p>
            <a:pPr marL="812800" lvl="1" indent="-457200"/>
            <a:r>
              <a:rPr lang="de-DE" sz="2000" dirty="0"/>
              <a:t>Video auf YouTube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Fragen / Probleme </a:t>
            </a:r>
            <a:r>
              <a:rPr lang="de-DE" dirty="0">
                <a:sym typeface="Wingdings" panose="05000000000000000000" pitchFamily="2" charset="2"/>
              </a:rPr>
              <a:t> Sprechstunde</a:t>
            </a:r>
            <a:r>
              <a:rPr lang="de-DE" dirty="0"/>
              <a:t> </a:t>
            </a:r>
          </a:p>
          <a:p>
            <a:pPr marL="812800" lvl="1" indent="-457200"/>
            <a:endParaRPr lang="de-DE" dirty="0"/>
          </a:p>
          <a:p>
            <a:pPr marL="812800" lvl="1" indent="-457200"/>
            <a:endParaRPr lang="de-DE" dirty="0"/>
          </a:p>
          <a:p>
            <a:pPr marL="812800" lvl="1" indent="-457200"/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4A4463-1866-4972-B828-15D6A5AECA3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4405890" y="1365577"/>
            <a:ext cx="4337050" cy="247971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D947D-963E-46DC-8508-9822BF46EE24}"/>
              </a:ext>
            </a:extLst>
          </p:cNvPr>
          <p:cNvSpPr txBox="1"/>
          <p:nvPr/>
        </p:nvSpPr>
        <p:spPr>
          <a:xfrm>
            <a:off x="4405890" y="39452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hlinkClick r:id="rId6"/>
              </a:rPr>
              <a:t>https://www.youtube.com/watch?v=uST43TeEI0E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54222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72BA-5609-4143-91E8-3587B364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Logistik: Datacamp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5803D-BFD7-4834-A426-825443949D8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322" y="736599"/>
            <a:ext cx="4209727" cy="42386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Basis für R- Einführung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Nehmt euch Zeit (ca. 4 Stunden pro Einheit)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Einladungslink auf Blackboard </a:t>
            </a:r>
          </a:p>
          <a:p>
            <a:pPr marL="698500" lvl="1" indent="-342900"/>
            <a:r>
              <a:rPr lang="de-DE" dirty="0"/>
              <a:t>@fu-berlin.de  oder @zedat.fu-berlin.de Email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EAEDE14-6164-4968-9148-C65EEEA9E46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34950" y="980186"/>
            <a:ext cx="4337050" cy="3530367"/>
          </a:xfrm>
        </p:spPr>
      </p:pic>
    </p:spTree>
    <p:extLst>
      <p:ext uri="{BB962C8B-B14F-4D97-AF65-F5344CB8AC3E}">
        <p14:creationId xmlns:p14="http://schemas.microsoft.com/office/powerpoint/2010/main" val="221835149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0E2A62-DCD0-2694-3C7F-B906CBAA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6815"/>
            <a:ext cx="6456940" cy="42545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Problemsets</a:t>
            </a:r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7D8112-3069-867E-9727-1DF15942FE5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4951" y="736599"/>
            <a:ext cx="4337049" cy="4238625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Fokus auf Anwendung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Muss noch nicht Perfekt sein!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Antworten auf Blackboard / im synchronen Seminar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Kleingruppenarbeit möglich </a:t>
            </a: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/>
              <a:t> Separate Abgabe </a:t>
            </a:r>
            <a:endParaRPr lang="de-DE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D9F3A94-2BD9-1ACC-E66D-7C042AFB6E68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6117"/>
            <a:ext cx="4337050" cy="24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3476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2469321F-1E79-4B55-B71D-CF2C75FCE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2091333"/>
            <a:ext cx="4198144" cy="960834"/>
          </a:xfrm>
        </p:spPr>
        <p:txBody>
          <a:bodyPr/>
          <a:lstStyle/>
          <a:p>
            <a:r>
              <a:rPr lang="de-DE" noProof="0" dirty="0"/>
              <a:t>Logistik: Projektarbeiten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7B6EC6-3A28-49C4-AE78-D2532997B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0281050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2E85A-5A2B-40FA-A0C2-C0CFF19C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Übersicht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A2214-0261-4489-8A63-55817E9128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Klassische Projektarbeit: Der „idealtypische Ablauf“ </a:t>
            </a:r>
          </a:p>
          <a:p>
            <a:pPr marL="812800" lvl="1" indent="-457200"/>
            <a:r>
              <a:rPr lang="de-DE" dirty="0"/>
              <a:t>Die Struktur einer (quantitativen) Arbeit </a:t>
            </a:r>
            <a:endParaRPr lang="de-DE" noProof="0" dirty="0"/>
          </a:p>
          <a:p>
            <a:pPr marL="812800" lvl="1" indent="-457200"/>
            <a:r>
              <a:rPr lang="de-DE" noProof="0" dirty="0"/>
              <a:t>Fragestellungen formulieren</a:t>
            </a:r>
          </a:p>
          <a:p>
            <a:pPr marL="812800" lvl="1" indent="-457200"/>
            <a:r>
              <a:rPr lang="de-DE" dirty="0"/>
              <a:t>Daten finden und sichten</a:t>
            </a:r>
          </a:p>
          <a:p>
            <a:pPr marL="812800" lvl="1" indent="-457200"/>
            <a:r>
              <a:rPr lang="de-DE" dirty="0"/>
              <a:t>Logistik und „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</a:t>
            </a:r>
            <a:r>
              <a:rPr lang="de-DE" dirty="0"/>
              <a:t>“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Alternative: Registered Reports &amp; Research Designs </a:t>
            </a:r>
          </a:p>
          <a:p>
            <a:pPr marL="812800" lvl="1" indent="-457200"/>
            <a:r>
              <a:rPr lang="de-DE" noProof="0" dirty="0"/>
              <a:t>Researcher Degrees of Freedom &amp; Anreizstruktur als Problem der Wissenschaft</a:t>
            </a:r>
          </a:p>
          <a:p>
            <a:pPr lvl="1" indent="0">
              <a:buNone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9866723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12E85A-5A2B-40FA-A0C2-C0CFF19C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dirty="0"/>
              <a:t>Übersicht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A2214-0261-4489-8A63-55817E9128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4950" y="736599"/>
            <a:ext cx="8674100" cy="4238009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1 -	Vorstellung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2 -	Logistik: 	Ablauf und Themen des Kurses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3 -	Logistik: 	</a:t>
            </a:r>
            <a:r>
              <a:rPr lang="de-DE" noProof="0" dirty="0"/>
              <a:t>R,  Datacamp &amp; Problemsets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4</a:t>
            </a:r>
            <a:r>
              <a:rPr lang="de-DE" noProof="0" dirty="0"/>
              <a:t> -	Logistik:   Projektarbeiten und Registered Reports</a:t>
            </a:r>
          </a:p>
          <a:p>
            <a:endParaRPr lang="de-DE" noProof="0" dirty="0"/>
          </a:p>
          <a:p>
            <a:pPr marL="457200" indent="-457200"/>
            <a:endParaRPr lang="de-DE" noProof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33300035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8A90-2DDA-A6B1-0006-2B4AD8A9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einer </a:t>
            </a:r>
            <a:r>
              <a:rPr lang="de-DE" dirty="0" err="1"/>
              <a:t>quant</a:t>
            </a:r>
            <a:r>
              <a:rPr lang="de-DE" dirty="0"/>
              <a:t>. Arbeit </a:t>
            </a:r>
            <a:br>
              <a:rPr lang="de-DE" noProof="0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E0558F-8B9F-0F8E-3D1F-29435E26E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96C1D58-0FB6-0830-BCA0-DE8F0ABA262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06" y="784709"/>
            <a:ext cx="3278188" cy="4141788"/>
          </a:xfrm>
        </p:spPr>
      </p:pic>
    </p:spTree>
    <p:extLst>
      <p:ext uri="{BB962C8B-B14F-4D97-AF65-F5344CB8AC3E}">
        <p14:creationId xmlns:p14="http://schemas.microsoft.com/office/powerpoint/2010/main" val="49575768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CBB5-9E84-4EFE-A99E-AC83A7A4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„Literatur“ als Unterhaltung</a:t>
            </a:r>
          </a:p>
        </p:txBody>
      </p:sp>
      <p:pic>
        <p:nvPicPr>
          <p:cNvPr id="1028" name="Picture 4" descr="Bildergebnis fÃ¼r how i met your mother bar">
            <a:extLst>
              <a:ext uri="{FF2B5EF4-FFF2-40B4-BE49-F238E27FC236}">
                <a16:creationId xmlns:a16="http://schemas.microsoft.com/office/drawing/2014/main" id="{036BFAD6-E874-45B4-9728-E476CDC18DB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52718"/>
            <a:ext cx="4244579" cy="298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cambridge.org/covers/PSR_0_0_0/american_political%20science%20review.jpg?send-full-size-image=true">
            <a:extLst>
              <a:ext uri="{FF2B5EF4-FFF2-40B4-BE49-F238E27FC236}">
                <a16:creationId xmlns:a16="http://schemas.microsoft.com/office/drawing/2014/main" id="{2791CC09-F93F-42FB-8889-04A40679FDB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8" y="1356122"/>
            <a:ext cx="2536031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FA3D-5A7D-4B64-8D29-AC4A50EC6C65}"/>
              </a:ext>
            </a:extLst>
          </p:cNvPr>
          <p:cNvSpPr txBox="1"/>
          <p:nvPr/>
        </p:nvSpPr>
        <p:spPr>
          <a:xfrm>
            <a:off x="3909703" y="2781352"/>
            <a:ext cx="5164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000" dirty="0"/>
              <a:t> 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1C9D9-61AA-4345-A628-A341E4EC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58" y="1356122"/>
            <a:ext cx="2246199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095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8A90-2DDA-A6B1-0006-2B4AD8A9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einer </a:t>
            </a:r>
            <a:r>
              <a:rPr lang="de-DE" dirty="0" err="1"/>
              <a:t>quant</a:t>
            </a:r>
            <a:r>
              <a:rPr lang="de-DE" dirty="0"/>
              <a:t>. Arbeit II</a:t>
            </a:r>
            <a:br>
              <a:rPr lang="de-DE" noProof="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964168-7954-7930-1978-3A6616A0F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7851FC-089D-F62F-D362-9F34B55F2E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Das große Problem</a:t>
            </a:r>
            <a:r>
              <a:rPr lang="de-DE" b="0" dirty="0"/>
              <a:t>: Allgemeine Frage die euch bewegt: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Spezifisches Problem: </a:t>
            </a:r>
            <a:r>
              <a:rPr lang="de-DE" b="0" dirty="0"/>
              <a:t>Genauere Frage für die Literaturreview + Identifikation des „Research Gaps“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(Sehr genauer) Research Gap: </a:t>
            </a:r>
            <a:r>
              <a:rPr lang="de-DE" b="0" dirty="0"/>
              <a:t>Was könnt ihr beantworten?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b="0" dirty="0"/>
          </a:p>
          <a:p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96C1D58-0FB6-0830-BCA0-DE8F0ABA262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2" y="735983"/>
            <a:ext cx="3278188" cy="414178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074614A-A449-FA71-C73F-48BD537B2038}"/>
              </a:ext>
            </a:extLst>
          </p:cNvPr>
          <p:cNvSpPr/>
          <p:nvPr/>
        </p:nvSpPr>
        <p:spPr bwMode="auto">
          <a:xfrm>
            <a:off x="601980" y="1455420"/>
            <a:ext cx="3901440" cy="111633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108961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88EA16-82F8-3137-1F50-68BA4B89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 “Research Gap” in </a:t>
            </a:r>
            <a:r>
              <a:rPr lang="en-US" dirty="0" err="1"/>
              <a:t>Bildern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141D53-7934-BADA-30CF-5886FC87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0" y="710041"/>
            <a:ext cx="3352800" cy="429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14966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E5735-DE54-7E22-F245-A8BA6168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Pre-Registration &amp; </a:t>
            </a:r>
            <a:r>
              <a:rPr lang="en-US" dirty="0" err="1"/>
              <a:t>Regist</a:t>
            </a:r>
            <a:r>
              <a:rPr lang="en-US" dirty="0"/>
              <a:t>. Reports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7D10CF-2434-ECA0-044D-F00722F8AD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Das Ideal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42C6AC-8F68-1E79-1F76-43432C003BA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ctr"/>
            <a:r>
              <a:rPr lang="en-US" dirty="0"/>
              <a:t>Die </a:t>
            </a:r>
            <a:r>
              <a:rPr lang="en-US" dirty="0" err="1"/>
              <a:t>Realität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2" name="Picture 2" descr="Hat Wissenschaft Methode? » RELATIV EINFACH » SciLogs - Wissenschaftsblogs">
            <a:extLst>
              <a:ext uri="{FF2B5EF4-FFF2-40B4-BE49-F238E27FC236}">
                <a16:creationId xmlns:a16="http://schemas.microsoft.com/office/drawing/2014/main" id="{0C5349B2-F90F-060F-1842-35B367EE714C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2235" y="1240072"/>
            <a:ext cx="1502482" cy="373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-Hacking – Wikipedia">
            <a:extLst>
              <a:ext uri="{FF2B5EF4-FFF2-40B4-BE49-F238E27FC236}">
                <a16:creationId xmlns:a16="http://schemas.microsoft.com/office/drawing/2014/main" id="{3FF0160B-C08D-8738-91BD-9AD24EAEC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091" y="1614623"/>
            <a:ext cx="4861597" cy="191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1007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5F46E9-80A3-A55E-23E4-71213F31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Researcher Degree of Freedoms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D08125-4036-CD1F-6E17-ED7330F53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Researcher Degree of Freedom</a:t>
            </a:r>
          </a:p>
          <a:p>
            <a:pPr marL="812800" lvl="1" indent="-457200"/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wähle</a:t>
            </a:r>
            <a:r>
              <a:rPr lang="en-US" dirty="0"/>
              <a:t> ich </a:t>
            </a:r>
            <a:r>
              <a:rPr lang="en-US" dirty="0" err="1"/>
              <a:t>aus</a:t>
            </a:r>
            <a:r>
              <a:rPr lang="en-US" dirty="0"/>
              <a:t>? </a:t>
            </a:r>
          </a:p>
          <a:p>
            <a:pPr marL="812800" lvl="1" indent="-457200"/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schliesse</a:t>
            </a:r>
            <a:r>
              <a:rPr lang="en-US" dirty="0"/>
              <a:t> ich </a:t>
            </a:r>
            <a:r>
              <a:rPr lang="en-US" dirty="0" err="1"/>
              <a:t>aus</a:t>
            </a:r>
            <a:r>
              <a:rPr lang="en-US" dirty="0"/>
              <a:t>? </a:t>
            </a:r>
          </a:p>
          <a:p>
            <a:pPr marL="812800" lvl="1" indent="-457200"/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Methode</a:t>
            </a:r>
            <a:r>
              <a:rPr lang="en-US" dirty="0"/>
              <a:t> </a:t>
            </a:r>
            <a:r>
              <a:rPr lang="en-US" dirty="0" err="1"/>
              <a:t>benutze</a:t>
            </a:r>
            <a:r>
              <a:rPr lang="en-US" dirty="0"/>
              <a:t> ich? </a:t>
            </a:r>
          </a:p>
          <a:p>
            <a:pPr marL="812800" lvl="1" indent="-457200"/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Variablen</a:t>
            </a:r>
            <a:r>
              <a:rPr lang="en-US" dirty="0"/>
              <a:t> </a:t>
            </a:r>
            <a:r>
              <a:rPr lang="en-US" dirty="0" err="1"/>
              <a:t>nutze</a:t>
            </a:r>
            <a:r>
              <a:rPr lang="en-US" dirty="0"/>
              <a:t> ich?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Anreizstruktur</a:t>
            </a:r>
            <a:endParaRPr lang="en-US" dirty="0"/>
          </a:p>
          <a:p>
            <a:pPr marL="812800" lvl="1" indent="-457200"/>
            <a:r>
              <a:rPr lang="en-US" dirty="0"/>
              <a:t>Sterne </a:t>
            </a:r>
            <a:r>
              <a:rPr lang="en-US" dirty="0" err="1"/>
              <a:t>sind</a:t>
            </a:r>
            <a:r>
              <a:rPr lang="en-US" dirty="0"/>
              <a:t> “gut” </a:t>
            </a:r>
            <a:r>
              <a:rPr lang="en-US" dirty="0">
                <a:sym typeface="Wingdings" panose="05000000000000000000" pitchFamily="2" charset="2"/>
              </a:rPr>
              <a:t> Leichter </a:t>
            </a:r>
            <a:r>
              <a:rPr lang="en-US" dirty="0" err="1">
                <a:sym typeface="Wingdings" panose="05000000000000000000" pitchFamily="2" charset="2"/>
              </a:rPr>
              <a:t>zu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publizieren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812800" lvl="1" indent="-457200"/>
            <a:r>
              <a:rPr lang="en-US" dirty="0" err="1">
                <a:sym typeface="Wingdings" panose="05000000000000000000" pitchFamily="2" charset="2"/>
              </a:rPr>
              <a:t>Publikationen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sind</a:t>
            </a:r>
            <a:r>
              <a:rPr lang="en-US" dirty="0">
                <a:sym typeface="Wingdings" panose="05000000000000000000" pitchFamily="2" charset="2"/>
              </a:rPr>
              <a:t> gut   Leichter </a:t>
            </a:r>
            <a:r>
              <a:rPr lang="en-US" dirty="0" err="1">
                <a:sym typeface="Wingdings" panose="05000000000000000000" pitchFamily="2" charset="2"/>
              </a:rPr>
              <a:t>einen</a:t>
            </a:r>
            <a:r>
              <a:rPr lang="en-US" dirty="0">
                <a:sym typeface="Wingdings" panose="05000000000000000000" pitchFamily="2" charset="2"/>
              </a:rPr>
              <a:t> Job </a:t>
            </a:r>
            <a:r>
              <a:rPr lang="en-US" dirty="0" err="1">
                <a:sym typeface="Wingdings" panose="05000000000000000000" pitchFamily="2" charset="2"/>
              </a:rPr>
              <a:t>zu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bekommen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6765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3133-0F35-72C5-90CF-FB307DB9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Publikationsbias</a:t>
            </a:r>
            <a:r>
              <a:rPr lang="en-US" sz="2400" dirty="0"/>
              <a:t> in </a:t>
            </a:r>
            <a:r>
              <a:rPr lang="en-US" sz="2400" dirty="0" err="1"/>
              <a:t>klinischen</a:t>
            </a:r>
            <a:r>
              <a:rPr lang="en-US" sz="2400" dirty="0"/>
              <a:t> </a:t>
            </a:r>
            <a:r>
              <a:rPr lang="en-US" sz="2400" dirty="0" err="1"/>
              <a:t>Studien</a:t>
            </a:r>
            <a:endParaRPr lang="en-US" sz="2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680E908-974F-88D2-1D9E-0A16EA7A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05" y="819839"/>
            <a:ext cx="4288790" cy="42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905300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7C55-C819-242A-850D-5962E843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Publikationsbias in Sozialwissenschaften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899868-6A09-E44F-BF90-2E1CABFAAA0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572000" y="1189597"/>
            <a:ext cx="4337050" cy="33326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71D19-4583-4E97-8DA5-F8A602C42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9" y="960119"/>
            <a:ext cx="2616008" cy="39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5018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787D-6C14-D9FF-6C3F-FA5D8558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Pre-Registration &amp; </a:t>
            </a:r>
            <a:r>
              <a:rPr lang="en-US" sz="2800" dirty="0" err="1"/>
              <a:t>Regist</a:t>
            </a:r>
            <a:r>
              <a:rPr lang="en-US" sz="2800" dirty="0"/>
              <a:t>. Reports II</a:t>
            </a:r>
          </a:p>
        </p:txBody>
      </p:sp>
      <p:pic>
        <p:nvPicPr>
          <p:cNvPr id="8194" name="Picture 2" descr="registered_reports.width-800">
            <a:extLst>
              <a:ext uri="{FF2B5EF4-FFF2-40B4-BE49-F238E27FC236}">
                <a16:creationId xmlns:a16="http://schemas.microsoft.com/office/drawing/2014/main" id="{4B5D7D5B-1C61-B280-800A-A87BB8C0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98245"/>
            <a:ext cx="76200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AAAE9E-7F29-CAD3-1902-59E1C294EE19}"/>
              </a:ext>
            </a:extLst>
          </p:cNvPr>
          <p:cNvCxnSpPr/>
          <p:nvPr/>
        </p:nvCxnSpPr>
        <p:spPr bwMode="auto">
          <a:xfrm>
            <a:off x="3048000" y="3131820"/>
            <a:ext cx="0" cy="7848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5C18E3-0918-B6EA-3666-D405C4D5849E}"/>
              </a:ext>
            </a:extLst>
          </p:cNvPr>
          <p:cNvSpPr txBox="1"/>
          <p:nvPr/>
        </p:nvSpPr>
        <p:spPr>
          <a:xfrm>
            <a:off x="1925831" y="4078605"/>
            <a:ext cx="224433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Hausarbeitsoption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78306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75DB-EEBB-6946-1087-16E7A94E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Preregistration </a:t>
            </a:r>
            <a:r>
              <a:rPr lang="en-US" dirty="0" err="1"/>
              <a:t>Beispiele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1DC1B-6240-8FAC-8195-1BF40E337E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Templates:  </a:t>
            </a:r>
            <a:r>
              <a:rPr lang="de-DE" dirty="0">
                <a:hlinkClick r:id="rId2"/>
              </a:rPr>
              <a:t>https://osf.io/zab38/wiki/home/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Existierende Registrierungen: </a:t>
            </a:r>
          </a:p>
          <a:p>
            <a:pPr marL="812800" lvl="1" indent="-457200"/>
            <a:r>
              <a:rPr lang="de-DE" dirty="0">
                <a:hlinkClick r:id="rId3"/>
              </a:rPr>
              <a:t>https://osf.io/registries</a:t>
            </a:r>
            <a:r>
              <a:rPr lang="de-DE" dirty="0"/>
              <a:t>  </a:t>
            </a:r>
          </a:p>
          <a:p>
            <a:pPr marL="812800" lvl="1" indent="-457200"/>
            <a:r>
              <a:rPr lang="de-DE" dirty="0"/>
              <a:t>Emotionen im Parlament </a:t>
            </a:r>
          </a:p>
          <a:p>
            <a:pPr marL="1181100" lvl="2" indent="-457200"/>
            <a:r>
              <a:rPr lang="de-DE" dirty="0"/>
              <a:t>Projekt </a:t>
            </a:r>
            <a:r>
              <a:rPr lang="de-DE" dirty="0">
                <a:hlinkClick r:id="rId4"/>
              </a:rPr>
              <a:t>https://osf.io/ur5xg/</a:t>
            </a:r>
            <a:endParaRPr lang="de-DE" dirty="0"/>
          </a:p>
          <a:p>
            <a:pPr marL="1181100" lvl="2" indent="-457200"/>
            <a:r>
              <a:rPr lang="de-DE" dirty="0"/>
              <a:t>PAP: </a:t>
            </a:r>
            <a:r>
              <a:rPr lang="de-DE" dirty="0">
                <a:hlinkClick r:id="rId5"/>
              </a:rPr>
              <a:t>https://osf.io/jqvs7</a:t>
            </a:r>
            <a:endParaRPr lang="de-DE" dirty="0"/>
          </a:p>
          <a:p>
            <a:pPr marL="812800" lvl="1" indent="-457200"/>
            <a:r>
              <a:rPr lang="de-DE" dirty="0"/>
              <a:t>Eigene Registrierung: </a:t>
            </a:r>
            <a:r>
              <a:rPr lang="de-DE" dirty="0">
                <a:hlinkClick r:id="rId6"/>
              </a:rPr>
              <a:t>https://osf.io/qujgr</a:t>
            </a: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812800" lvl="1" indent="-457200"/>
            <a:endParaRPr lang="de-DE" dirty="0"/>
          </a:p>
          <a:p>
            <a:pPr marL="812800" lvl="1" indent="-457200"/>
            <a:endParaRPr lang="de-DE" dirty="0"/>
          </a:p>
          <a:p>
            <a:pPr marL="812800" lvl="1" indent="-45720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152414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2469321F-1E79-4B55-B71D-CF2C75FCE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2091333"/>
            <a:ext cx="4198144" cy="960834"/>
          </a:xfrm>
        </p:spPr>
        <p:txBody>
          <a:bodyPr/>
          <a:lstStyle/>
          <a:p>
            <a:r>
              <a:rPr lang="de-DE" noProof="0" dirty="0"/>
              <a:t>Vorstellung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7B6EC6-3A28-49C4-AE78-D2532997B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3195099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753980"/>
            <a:ext cx="6556375" cy="41069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hlinkClick r:id="rId3"/>
              </a:rPr>
              <a:t>FU Link</a:t>
            </a:r>
            <a:r>
              <a:rPr lang="de-DE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Allgemeine Sprechstunde: Dienstag 12-14 Uhr </a:t>
            </a:r>
            <a:r>
              <a:rPr lang="en-US" sz="2400" dirty="0" err="1"/>
              <a:t>Ihnestraße</a:t>
            </a:r>
            <a:r>
              <a:rPr lang="en-US" sz="2400" dirty="0"/>
              <a:t> </a:t>
            </a:r>
            <a:r>
              <a:rPr lang="de-DE" sz="2400" dirty="0"/>
              <a:t> 22 – Webex</a:t>
            </a:r>
          </a:p>
          <a:p>
            <a:pPr marL="6413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Bitte vorher einen Termin vereinbaren  </a:t>
            </a:r>
            <a:r>
              <a:rPr lang="de-DE" sz="2400" dirty="0">
                <a:sym typeface="Wingdings" panose="05000000000000000000" pitchFamily="2" charset="2"/>
              </a:rPr>
              <a:t> FU Webseite</a:t>
            </a:r>
            <a:endParaRPr lang="de-DE" sz="2400" dirty="0"/>
          </a:p>
          <a:p>
            <a:pPr marL="6413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Substantive Fragen in der Sprechstunde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Kursspezifische Sprechstunde: </a:t>
            </a:r>
          </a:p>
          <a:p>
            <a:pPr marL="631825" lvl="1" indent="-276225"/>
            <a:r>
              <a:rPr lang="de-DE" b="0" dirty="0"/>
              <a:t>Während der asynchronen Sitzungen </a:t>
            </a:r>
            <a:endParaRPr lang="de-DE" dirty="0"/>
          </a:p>
          <a:p>
            <a:pPr marL="641350" lvl="1" indent="-285750"/>
            <a:r>
              <a:rPr lang="de-DE" dirty="0"/>
              <a:t>Link auf Blackboard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44" y="1368226"/>
            <a:ext cx="1933131" cy="287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808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0628-DDF3-4ADD-8558-AB058301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Vorstellung</a:t>
            </a:r>
            <a:r>
              <a:rPr lang="en-US" dirty="0"/>
              <a:t> II: </a:t>
            </a:r>
            <a:r>
              <a:rPr lang="en-US" dirty="0" err="1"/>
              <a:t>Eigene</a:t>
            </a:r>
            <a:r>
              <a:rPr lang="en-US" dirty="0"/>
              <a:t> </a:t>
            </a:r>
            <a:r>
              <a:rPr lang="en-US" dirty="0" err="1"/>
              <a:t>Forschung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05AE2-F173-4F10-B415-4027EAE2F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Effekte von wirtschaftlicher und sozialer Unsicherheit auf politische Wahrnehmungen und Verhalten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Interaktion mit institutionellen Rahmenbedingungen </a:t>
            </a:r>
          </a:p>
          <a:p>
            <a:pPr marL="6413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Vertrauen </a:t>
            </a:r>
          </a:p>
          <a:p>
            <a:pPr marL="6413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Politische Selbstwirksamkeit </a:t>
            </a:r>
          </a:p>
          <a:p>
            <a:pPr marL="6413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Anti-Eliten Politik </a:t>
            </a:r>
          </a:p>
          <a:p>
            <a:pPr marL="6413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Sozialstaatliche Maßnahmen </a:t>
            </a:r>
          </a:p>
          <a:p>
            <a:pPr marL="6413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Emotionen und Politische Psychologie  </a:t>
            </a:r>
          </a:p>
          <a:p>
            <a:pPr marL="641350" lvl="1" indent="-285750">
              <a:buFont typeface="Arial" panose="020B0604020202020204" pitchFamily="34" charset="0"/>
              <a:buChar char="•"/>
            </a:pPr>
            <a:r>
              <a:rPr lang="de-DE" sz="2400" dirty="0"/>
              <a:t>Rassismus und Gruppenbezogene Menschenfeindlichkeit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93799667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B1F5-8B8C-4A47-84AF-4ED47387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seid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?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815A-E060-4191-9240-AD4D87886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Warum habt ihr diesen Kurs ausgewählt?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Hintergrund in Politikwissenschaft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Hintergrund mit Umfragen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Empirische Forschung: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Wie würdet ihr eure Kenntnisse im Bereich quantitative Methoden der empirischen Sozialforschung bewerten (0 – 10)?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Und eure Kenntnisse in R? (0 – 10)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Welche Methoden habt ihr in eurer BA-Arbeit benutzt?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(Was wollt ihr in eurer MA Arbeit machen) </a:t>
            </a:r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97877344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2469321F-1E79-4B55-B71D-CF2C75FCE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2091333"/>
            <a:ext cx="4198144" cy="960834"/>
          </a:xfrm>
        </p:spPr>
        <p:txBody>
          <a:bodyPr/>
          <a:lstStyle/>
          <a:p>
            <a:r>
              <a:rPr lang="de-DE" noProof="0" dirty="0"/>
              <a:t>Logistik: Themen Des Kurses</a:t>
            </a:r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7B6EC6-3A28-49C4-AE78-D2532997B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6023161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3272E3-F56D-D782-BDEE-AF104398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063625"/>
            <a:ext cx="1941513" cy="233203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E2F514-5BF5-EA5C-7E3F-CA275A4ED60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234950" y="3473450"/>
            <a:ext cx="1941513" cy="1190625"/>
          </a:xfrm>
        </p:spPr>
      </p:pic>
      <p:pic>
        <p:nvPicPr>
          <p:cNvPr id="4098" name="Picture 2" descr="Sonntagsfrage: Union und SPD stabil, Zustimmung für AfD steigt den dritten  Monat in Folge | Ipsos">
            <a:extLst>
              <a:ext uri="{FF2B5EF4-FFF2-40B4-BE49-F238E27FC236}">
                <a16:creationId xmlns:a16="http://schemas.microsoft.com/office/drawing/2014/main" id="{ABD5C905-2492-4F33-9FD7-FB792A9AE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1063625"/>
            <a:ext cx="4826000" cy="3600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74795-C13A-4109-A095-00438DCD8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038" y="1063625"/>
            <a:ext cx="1719263" cy="1652588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BFB861B-77D9-243D-684B-8C29C85AF03D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7"/>
          <a:stretch>
            <a:fillRect/>
          </a:stretch>
        </p:blipFill>
        <p:spPr>
          <a:xfrm>
            <a:off x="7158038" y="2795588"/>
            <a:ext cx="1719263" cy="18684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791FE8-D0F5-8241-98E7-02FBF066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" y="76815"/>
            <a:ext cx="6456940" cy="42545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Umfragen</a:t>
            </a:r>
            <a:r>
              <a:rPr lang="en-US" dirty="0"/>
              <a:t> und Politik</a:t>
            </a:r>
          </a:p>
        </p:txBody>
      </p:sp>
    </p:spTree>
    <p:extLst>
      <p:ext uri="{BB962C8B-B14F-4D97-AF65-F5344CB8AC3E}">
        <p14:creationId xmlns:p14="http://schemas.microsoft.com/office/powerpoint/2010/main" val="3232343749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91FE8-D0F5-8241-98E7-02FBF066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Umfragen</a:t>
            </a:r>
            <a:r>
              <a:rPr lang="en-US" dirty="0"/>
              <a:t> &amp; (Politik)</a:t>
            </a:r>
            <a:r>
              <a:rPr lang="en-US" dirty="0" err="1"/>
              <a:t>wissenschaft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661669B-29A0-44FC-2E66-1F0464C98C3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609259861"/>
              </p:ext>
            </p:extLst>
          </p:nvPr>
        </p:nvGraphicFramePr>
        <p:xfrm>
          <a:off x="63833" y="757838"/>
          <a:ext cx="8983912" cy="4167089"/>
        </p:xfrm>
        <a:graphic>
          <a:graphicData uri="http://schemas.openxmlformats.org/drawingml/2006/table">
            <a:tbl>
              <a:tblPr/>
              <a:tblGrid>
                <a:gridCol w="1283416">
                  <a:extLst>
                    <a:ext uri="{9D8B030D-6E8A-4147-A177-3AD203B41FA5}">
                      <a16:colId xmlns:a16="http://schemas.microsoft.com/office/drawing/2014/main" val="2471606060"/>
                    </a:ext>
                  </a:extLst>
                </a:gridCol>
                <a:gridCol w="1283416">
                  <a:extLst>
                    <a:ext uri="{9D8B030D-6E8A-4147-A177-3AD203B41FA5}">
                      <a16:colId xmlns:a16="http://schemas.microsoft.com/office/drawing/2014/main" val="8438357"/>
                    </a:ext>
                  </a:extLst>
                </a:gridCol>
                <a:gridCol w="1283416">
                  <a:extLst>
                    <a:ext uri="{9D8B030D-6E8A-4147-A177-3AD203B41FA5}">
                      <a16:colId xmlns:a16="http://schemas.microsoft.com/office/drawing/2014/main" val="3720745320"/>
                    </a:ext>
                  </a:extLst>
                </a:gridCol>
                <a:gridCol w="1283416">
                  <a:extLst>
                    <a:ext uri="{9D8B030D-6E8A-4147-A177-3AD203B41FA5}">
                      <a16:colId xmlns:a16="http://schemas.microsoft.com/office/drawing/2014/main" val="598216530"/>
                    </a:ext>
                  </a:extLst>
                </a:gridCol>
                <a:gridCol w="1283416">
                  <a:extLst>
                    <a:ext uri="{9D8B030D-6E8A-4147-A177-3AD203B41FA5}">
                      <a16:colId xmlns:a16="http://schemas.microsoft.com/office/drawing/2014/main" val="3007802149"/>
                    </a:ext>
                  </a:extLst>
                </a:gridCol>
                <a:gridCol w="1283416">
                  <a:extLst>
                    <a:ext uri="{9D8B030D-6E8A-4147-A177-3AD203B41FA5}">
                      <a16:colId xmlns:a16="http://schemas.microsoft.com/office/drawing/2014/main" val="4189367559"/>
                    </a:ext>
                  </a:extLst>
                </a:gridCol>
                <a:gridCol w="1283416">
                  <a:extLst>
                    <a:ext uri="{9D8B030D-6E8A-4147-A177-3AD203B41FA5}">
                      <a16:colId xmlns:a16="http://schemas.microsoft.com/office/drawing/2014/main" val="2570799017"/>
                    </a:ext>
                  </a:extLst>
                </a:gridCol>
              </a:tblGrid>
              <a:tr h="450497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Discipline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1939–40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1949–50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1964–65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1979–80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1994–95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2014–15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129946"/>
                  </a:ext>
                </a:extLst>
              </a:tr>
              <a:tr h="450497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Sociology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18% (277)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24% (282)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55% (259)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56% (285)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47% (287)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50% (285)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692231"/>
                  </a:ext>
                </a:extLst>
              </a:tr>
              <a:tr h="788367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effectLst/>
                        </a:rPr>
                        <a:t>Political Science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3% (113)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3% (114)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effectLst/>
                        </a:rPr>
                        <a:t>19% (160)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35% (203)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27% (303)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34% (374)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242422"/>
                  </a:ext>
                </a:extLst>
              </a:tr>
              <a:tr h="450497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Economics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10% (175)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6% (141)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33% (155)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29% (317)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20% (461)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25% (473)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18943"/>
                  </a:ext>
                </a:extLst>
              </a:tr>
              <a:tr h="788367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Social Psychology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21% (34)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22% (59)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15% (233)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21% (377)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49% (347)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69% (236)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418468"/>
                  </a:ext>
                </a:extLst>
              </a:tr>
              <a:tr h="450497"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Public Opinion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28% (51)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43% (86)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56% (61)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91% (53)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90% (46)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</a:rPr>
                        <a:t>84% (83)</a:t>
                      </a: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120281"/>
                  </a:ext>
                </a:extLst>
              </a:tr>
              <a:tr h="788367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>
                          <a:effectLst/>
                        </a:rPr>
                        <a:t>TOTAL %</a:t>
                      </a:r>
                      <a:endParaRPr lang="en-US" sz="1300" dirty="0">
                        <a:effectLst/>
                      </a:endParaRP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14%(91/650)</a:t>
                      </a:r>
                      <a:endParaRPr lang="en-US" sz="1300" dirty="0">
                        <a:effectLst/>
                      </a:endParaRP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19%(129/684)</a:t>
                      </a:r>
                      <a:endParaRPr lang="en-US" sz="1300" dirty="0">
                        <a:effectLst/>
                      </a:endParaRP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34%(292/868)</a:t>
                      </a:r>
                      <a:endParaRPr lang="en-US" sz="1300" dirty="0">
                        <a:effectLst/>
                      </a:endParaRP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36%(449/1235)</a:t>
                      </a:r>
                      <a:endParaRPr lang="en-US" sz="1300" dirty="0">
                        <a:effectLst/>
                      </a:endParaRP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36%(520/1444)</a:t>
                      </a:r>
                      <a:endParaRPr lang="en-US" sz="1300" dirty="0">
                        <a:effectLst/>
                      </a:endParaRP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effectLst/>
                        </a:rPr>
                        <a:t>43%(619/1451)</a:t>
                      </a:r>
                      <a:endParaRPr lang="en-US" sz="1300" dirty="0">
                        <a:effectLst/>
                      </a:endParaRPr>
                    </a:p>
                  </a:txBody>
                  <a:tcPr marL="67451" marR="67451" marT="33725" marB="337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082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44279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Vorlesung_15080_17.10.13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Vorlesung_15080_17.10.13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Vorlesung_15080_17.10.13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1095</Words>
  <Application>Microsoft Office PowerPoint</Application>
  <PresentationFormat>On-screen Show (16:9)</PresentationFormat>
  <Paragraphs>216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NexusSansPro</vt:lpstr>
      <vt:lpstr>NexusSansPro-Bold</vt:lpstr>
      <vt:lpstr>Open Sans</vt:lpstr>
      <vt:lpstr>Times New Roman</vt:lpstr>
      <vt:lpstr>Verdana</vt:lpstr>
      <vt:lpstr>Vorlesung_15080_17.10.13</vt:lpstr>
      <vt:lpstr>1_Vorlesung_15080_17.10.13</vt:lpstr>
      <vt:lpstr>2_Vorlesung_15080_17.10.13</vt:lpstr>
      <vt:lpstr>Politische Wahrnehmungen in Zeiten der Krise</vt:lpstr>
      <vt:lpstr>Übersicht</vt:lpstr>
      <vt:lpstr>1</vt:lpstr>
      <vt:lpstr>Vorstellung</vt:lpstr>
      <vt:lpstr>Vorstellung II: Eigene Forschung </vt:lpstr>
      <vt:lpstr>Wer seid ihr? </vt:lpstr>
      <vt:lpstr>2</vt:lpstr>
      <vt:lpstr>Umfragen und Politik</vt:lpstr>
      <vt:lpstr>Umfragen &amp; (Politik)wissenschaft</vt:lpstr>
      <vt:lpstr>Leitfragen des Kurses</vt:lpstr>
      <vt:lpstr>Struktur des Kurses</vt:lpstr>
      <vt:lpstr>Teilnahme und Leistungen </vt:lpstr>
      <vt:lpstr>Deadlines</vt:lpstr>
      <vt:lpstr>3</vt:lpstr>
      <vt:lpstr>Logistik: R Installation </vt:lpstr>
      <vt:lpstr>Logistik: Datacamp</vt:lpstr>
      <vt:lpstr>Problemsets</vt:lpstr>
      <vt:lpstr>4</vt:lpstr>
      <vt:lpstr>Übersicht</vt:lpstr>
      <vt:lpstr>Struktur einer quant. Arbeit  </vt:lpstr>
      <vt:lpstr>Die „Literatur“ als Unterhaltung</vt:lpstr>
      <vt:lpstr>Struktur einer quant. Arbeit II </vt:lpstr>
      <vt:lpstr>Der “Research Gap” in Bildern</vt:lpstr>
      <vt:lpstr>Pre-Registration &amp; Regist. Reports</vt:lpstr>
      <vt:lpstr>Researcher Degree of Freedoms</vt:lpstr>
      <vt:lpstr>Publikationsbias in klinischen Studien</vt:lpstr>
      <vt:lpstr>Publikationsbias in Sozialwissenschaften</vt:lpstr>
      <vt:lpstr>Pre-Registration &amp; Regist. Reports II</vt:lpstr>
      <vt:lpstr>Preregistration Beispiele </vt:lpstr>
    </vt:vector>
  </TitlesOfParts>
  <Company>Freie Universitaet Berlin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Vorlesung 15080 „Einführung in das Regierungssystem Deutschlands“    Prof. Dr. Sabine Kropp</dc:title>
  <dc:creator>Kropp, Sabine</dc:creator>
  <dc:description>Version 0.9, 10.11.2005</dc:description>
  <cp:lastModifiedBy>C C</cp:lastModifiedBy>
  <cp:revision>195</cp:revision>
  <cp:lastPrinted>2015-10-12T07:54:51Z</cp:lastPrinted>
  <dcterms:created xsi:type="dcterms:W3CDTF">2013-10-17T07:50:24Z</dcterms:created>
  <dcterms:modified xsi:type="dcterms:W3CDTF">2023-04-16T12:26:16Z</dcterms:modified>
</cp:coreProperties>
</file>